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4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ink/ink5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460" r:id="rId3"/>
    <p:sldId id="670" r:id="rId4"/>
    <p:sldId id="49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671" r:id="rId17"/>
    <p:sldId id="257" r:id="rId18"/>
    <p:sldId id="258" r:id="rId19"/>
    <p:sldId id="259" r:id="rId20"/>
    <p:sldId id="260" r:id="rId21"/>
    <p:sldId id="261" r:id="rId22"/>
    <p:sldId id="672" r:id="rId23"/>
    <p:sldId id="673" r:id="rId24"/>
    <p:sldId id="674" r:id="rId25"/>
    <p:sldId id="675" r:id="rId26"/>
    <p:sldId id="676" r:id="rId27"/>
    <p:sldId id="677" r:id="rId28"/>
    <p:sldId id="678" r:id="rId29"/>
    <p:sldId id="6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1:46.10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21437 1271 3171</inkml:trace>
  <inkml:trace contextRef="#ctx0" brushRef="#br0" timeOffset="117431.71">5953 7074 6245,'-25'0'2178,"-2"0"-1825,27 0 544,0 0 960,-26 0-127,26 0-128,0 0-481,0 0-865,26 0 0,1 0 321,-2 0-193,29 0-192,-1 0-160,26 0 224,-1 0-63,4 0-33,23-27-64,-26 27 32,27 0-32,-27 0-160,2-25-64,-29 25-256,2-27-289,-28 0-288,0 27-384,-26-26-1282,0 26-2401</inkml:trace>
  <inkml:trace contextRef="#ctx0" brushRef="#br0" timeOffset="117756.73">6617 6810 11530,'0'0'193,"0"0"543,24 0 898,30 0-97,-26 0-288,22 0-512,5 26-352,-2-26-65,-1 26-32,2-26-32,-2 26-95,1-26-161,0 27 32,-1 0 0,-25-27-96,0 26 96,-27 1-32,0-27 32,-27 27 32,27-2 96,-53 28-224,27-26 352,0 1 0,-28-3-96,28 2-160,-26-2-32,25 2 33,0 1-130,1-1-415,0-2-961,0 2-2852</inkml:trace>
  <inkml:trace contextRef="#ctx0" brushRef="#br0" timeOffset="123771.07">5240 5379 9577,'-53'25'5285,"26"-25"-4292,27 0-161,0 0 417,0 0-256,27 0-128,-1 0-192,1 0-289,25 0-192,1 0-128,26 0-31,1 27 63,-1-27-96,26 0 64,-24 0-192,-2 0 96,-26 0-257,-1 0-287,-25 0-609,0-27-385,-27 27-512,0 0-1057,0-25-7335</inkml:trace>
  <inkml:trace contextRef="#ctx0" brushRef="#br0" timeOffset="124030.09">5796 5139 13869,'0'27'256,"0"-27"-224,25 26 609,2-26 448,26 0 0,-1 27-353,2-27-255,24 27-321,-24-1-32,24 28-96,-51-29 128,28 3-128,-55 24 32,0-25 128,0-1 449,-55 1-32,28 25-161,-51-25 129,-1-1-161,26-26-384,-1 27-64,-24 0-1281,51-1-3107</inkml:trace>
  <inkml:trace contextRef="#ctx0" brushRef="#br0" timeOffset="124964.14">13207 10094 13100,'0'0'416,"0"0"769,0 0 929,0 26-832,0-26-514,26 0 161,26 0-256,-25 27-481,26-27 481,-1 0-673,2 27 64,24-27-64,4 0-64,-30 0-513,1 0-544,0 0-705,-1 0-1473,-25 0-3972</inkml:trace>
  <inkml:trace contextRef="#ctx0" brushRef="#br0" timeOffset="125237.16">13683 9883 12651,'-26'0'1858,"26"0"-1954,26 25 1249,-26-25 737,26 27-673,28 0-480,-2-1-353,1 1-288,-26 0 32,25-2 65,-26 28 31,1-26-96,0 0-160,1 25 160,-28-24-128,0-2 160,-28 0 0,1 0 65,0 1 63,1-27 32,-26 27-160,-2-27-32,2 26-448,-1-26-224,-26 27-1058,26-27-2306</inkml:trace>
  <inkml:trace contextRef="#ctx0" brushRef="#br0" timeOffset="125772.19">9951 12240 7142,'-27'0'6470,"27"0"-6213,-27 0 992,27 0 737,0 0-417,27 0-992,0 0 352,-1 0-65,53 26-415,-24-26-193,23 0-64,2 0-96,-1 0-64,0 0 32,27-26-160,-54 26-128,2 0-416,-2 0-738,-26-26-672,-26 26-1153,0-27-5829</inkml:trace>
  <inkml:trace contextRef="#ctx0" brushRef="#br0" timeOffset="126025.2">10533 12055 13004,'52'27'865,"2"-27"416,-26 0 352,22 25-287,5-25-674,-4 27-351,-23-27-225,25 28-32,-26-3 64,-1 2-32,-26-1 128,0 0 32,0 2 225,-26 25 192,-28-26-289,28-27 0,-26 25-95,-30 3-97,32-3-352,-5-25-321,2 27-1217,27 0-2241</inkml:trace>
  <inkml:trace contextRef="#ctx0" brushRef="#br0" timeOffset="126948.26">20380 12452 15438,'27'0'481,"-1"0"-97,0 0 1506,0-25-65,28 25-1120,-2 0 64,28 0-321,25-28-288,-24 28 65,-2 0 31,26 0-128,-25 0-128,-1-25 64,-26 25-96,-1 0 128,-25 0-384,-27 0-225,0 0-287,0 0-33,0 0-416,-27 0-1762,1 0-1826</inkml:trace>
  <inkml:trace contextRef="#ctx0" brushRef="#br0" timeOffset="127358.28">20831 12134 12427,'50'-27'833,"-22"27"576,26 0 1250,-54 0-673,26 0-929,-26 0-160,-26 0-193,26 27-255,-54-27-257,2 28-32,-1-3-32,-28 2-64,29-1-64,-28 0 192,1 2-95,26 25 95,1-26-32,-2-2-32,26 3 0,4-3-320,24-25 704,0 27-351,24 0 223,31-1-192,-28 1-32,25 0-32,1-2 0,0 28-31,26-26-1,-26 0-96,-1-1 64,3-26-128,-28 26 0,23-26-161,-22 28-127,-28-28-321,0 0-704,0 0-1506,-28 25-3266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6:56.453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21716 3286 10954,'0'0'1537,"0"0"449,0 0-96,0 0-513,0 0-95,0 0-802,0 0-64,27 0 1,27 0-1,-3-28-31,4 1-1,23 1-32,2 0 1,-1 0 31,0-1-288,27 0 32,-27 1-96,2-1 64,-2 2-96,-26-2 0,-1 27-32,2 0-96,-54-27-352,26 27-641,-26 0-1122,0 0-767,-26 0-3268</inkml:trace>
  <inkml:trace contextRef="#ctx0" brushRef="#br0" timeOffset="411.02">22113 2835 11050,'-26'0'1698,"26"0"-609,0 0 576,0-26-768,0 26-320,0 0-97,-26 26-416,26-26-96,-26 51 0,-1-23-32,0 25 32,-25-26 64,26 25-32,-2 1 32,-26 1 0,30-2-32,-30-26 64,54 1-64,-27 1 0,27-3 64,27 2 224,-1-2-31,2-25-65,23 28-96,30-28-128,-29 27-128,2-27-129,-2 0-415,1 27-1186,-26-27-4516</inkml:trace>
  <inkml:trace contextRef="#ctx0" brushRef="#br0" timeOffset="39203.24">19759 2675 5188,'0'0'929,"-27"0"-384,27 0 320,0 0-417,-27 0 449,-1 0 768,2 0-319,26 0-642,-51 0-223,23 0 159,1 0 97,-25 0-192,-1 0-97,-26 0-128,-1-25-95,2 25-97,-4 0-32,-23 0 32,0-28-32,-1 28 0,0 0-32,0 0 0,-27 28-64,28-28 0,-1 25-32,1 2 32,-3 0 0,31-2-32,-29 30 32,25-29 0,29 0 0,-28-1 0,1 30 0,26-29 0,-26 1 0,25 25 0,3-25 64,23 26 32,-25 0-32,26-1 33,2 3-130,25-3-31,-27 1 193,27-26-129,0 26 0,0-1 0,0-25 32,0 26-32,0 1-64,27-29 64,-27 28-33,25-26 33,2 26 0,26-27 0,-1 0 0,-25 28 0,54-28 65,-29 1-97,1 26 128,-1-26 64,2-2 32,-1 2-64,26 0-64,-25-1-32,24 1 64,-24 0 64,52-27 1,-28 26-65,29-26-64,-28 26-64,26 2-32,0-28-33,3 25 97,-2-25-128,-1 0 0,0 0-64,1 27 128,2-27 0,24 0 64,-27 0 0,0 0 0,1 0 64,27 0-96,-26 0 96,25 0-64,-27 0 0,0-27 0,2 27 0,0 0 0,-29-25 0,28-3 0,-25 28 32,24-26 96,-26 0-32,26-1 128,2 27 33,-2-27 63,-26 1 96,29-1-191,-29 0-33,-1-25-32,-24 24-64,-1 3 0,-1-28-64,-25 27 0,27-28 0,-30 2 64,3-2-32,0 1 32,1 1 33,-28-1 63,0-1-32,0-24-128,-28 24 256,1-26 129,-24 27-97,-30 0-288,2-26 96,-1 26-192,-25 1 96,-28-2-64,27-27 64,-52 30 0,-1-2-96,-25 0 64,-3 26-32,-23-25 96,-4 24 0,29 28-32,28 0-256,25 0-1346,-2 28-576,54 24-864,-25-25-3268</inkml:trace>
  <inkml:trace contextRef="#ctx0" brushRef="#br0" timeOffset="73284.19">17931 16955 6566,'0'-25'2498,"0"25"-832,0 0 704,0-27-512,0 1-449,0 26-64,-27-26-128,27 26-320,-27 0-256,3-28-545,-4 28-128,2 0 160,-28 28-320,29-2-64,-28 0 63,-1 1 97,2 26-96,-1-26 416,1 26-192,25-1-32,-27 2 32,54-1 33,-27-1 63,27 1 0,27 1-32,27-2 128,-3 2-288,30-28 256,-2 0-256,1 1 96,-28-27-32,29 0 160,-30 0-256,-24-27-32,1 27-32,-28 0-128,0 0-1154,0 0-896,-28 0-1730</inkml:trace>
  <inkml:trace contextRef="#ctx0" brushRef="#br0" timeOffset="77626.42">18249 17035 1345,'0'0'1633,"0"0"834,0 0-481,0 0-737,0 0 96,0 28 224,0-28-255,-26 0-129,26 0-32,0 0-128,0 0-224,0 0-257,-27 0-31,27 0-161,0 0-192,0 0 0,0 0 0,0 0 129,0 0-129,27-28 64,-27 28-224,0 0 64,26 0-32,-26-25 64,27 25-128,-27-27 32,25 27 0,2-28 0,0 3-64,-27 25-32,26-27-96,2 1 192,-28 26-128,24-26 0,-24 26 64,0-28 96,27 28-257,-27 0-63,0 0-64,0 0 224,0 28-161,0-28-63,0 26-160,0 0 191,0 1 225,0-2 96,0 30-64,0-30 64,0 29 0,0-1 32,0 27-32,0-28 32,0 1-32,0-26 0,0 26 0,27-27 0,-27 28-32,0-28 64,0 0-32,28-26 0,-28 27 0,0-27-256,0 0-353,0 25 1,0-25-97,0 0-352,-28 0-1153,28 28-3011</inkml:trace>
  <inkml:trace contextRef="#ctx0" brushRef="#br0" timeOffset="77828.45">18328 17619 3138,'-27'-28'5702,"2"28"-3972,25 0 127,-27 0-543,27 0-290,0 0-543,0 0 256,27 0-97,-2-25-159,2 25-97,26 0-160,-1 0-96,2 25-96,0-25-96,-2 0-64,-25 0-32,0 0-384,-1 28-193,0-28-288,-26 0-705,0 0-4772</inkml:trace>
  <inkml:trace contextRef="#ctx0" brushRef="#br0" timeOffset="79235.53">18963 17433 11178,'0'26'673,"0"-26"-577,0 28 1826,0-28-545,26 0-736,-26 0-33,27 0-127,1 0-97,-1-28-64,-3 28-96,2-26 97,2 26-129,-1-26 64,0 0 0,-27 26 97,0-27-97,0 0-96,0 1-192,-27 26-192,0-27-64,-1 27 160,2 0-65,2 0 33,-3 27-32,-1-1 0,1 1 128,27 0 64,0-1 64,0 0-128,0 0 64,27 2 96,-27-2-32,28 0-96,-1 1 32,-3-2-64,2-25-192,2 28-609,-1-28-481,-27 0-928,27 0-4260</inkml:trace>
  <inkml:trace contextRef="#ctx0" brushRef="#br0" timeOffset="80244.58">19677 17381 11562,'-26'-27'1057,"26"27"-288,-24 0 352,-3 0-544,-1 0-289,1 0-224,1 27-64,0-27 0,26 26-32,-26-26 32,26 26-32,0 0 32,0 2 0,0-2 0,26 0-32,0-26 32,0 27 32,-26-27 32,27 0 96,1 0 64,-1 0 65,-3 0-1,2 0-96,-26-27-32,0 1 97,0 26-161,0-26 32,0-2 160,0 2-64,-26 26 193,2-26-257,24 26-96,-27 0 128,27 0 128,0 26 65,0-26 63,0 26-128,0 2-31,0 24-353,27-25 0,-3-2-161,2-25-127,2 28-385,-1-28-224,0 27-928,25-27-1891</inkml:trace>
  <inkml:trace contextRef="#ctx0" brushRef="#br0" timeOffset="80655.61">19943 17354 2626,'0'53'9449,"-27"-27"-9417,27 0 416,0 2 1442,0-2-993,-25 0-769,25 1 0,0-2 193,0 3 63,0-1 0,0-27 97,0 0-129,0 0-32,25-27-224,-25-1 97,27 3-33,-27-2-96,26 1-64,-26-28 32,27 28-96,-27 0 64,27 0 64,-27 26-64,25 0 224,2 0 289,-27 0-97,26 0 0,1 26-127,-27 0-65,28 0-224,-28 2 64,0-2-320,0-26-257,24 26-159,-24 1-385,0-2-353,0-25-319,27 28-1378,-27-28-6118</inkml:trace>
  <inkml:trace contextRef="#ctx0" brushRef="#br0" timeOffset="80829.62">20367 17381 11787,'26'26'2978,"-26"0"-2177,0 0 1089,0-26-609,0 28-1121,0-2-416,0 0-673,0 1-864,0-2-1667,0-25-5348</inkml:trace>
  <inkml:trace contextRef="#ctx0" brushRef="#br0" timeOffset="81015.63">20367 17089 16687,'0'0'865,"0"0"-1121,0 0 672,0 0 545,0 0-897,0 26-416,26-26-865,-26 27-1538,27 0-11657</inkml:trace>
  <inkml:trace contextRef="#ctx0" brushRef="#br0" timeOffset="81305.65">20657 17513 16047,'0'53'96,"0"-53"-705,0 25 2915,0-25-1088,0 0-1250,0 0 96,0-25 0,0 25-64,27-27-64,-27 1-193,28 0 33,-28-28-96,24 28 64,3 0 256,1-1 64,-2 27 256,-26-27 353,27 27-1,-3 0-191,-24 27-193,0 0-320,0-27-673,0 26-1024,0 0-1122,0 0-4804</inkml:trace>
  <inkml:trace contextRef="#ctx0" brushRef="#br0" timeOffset="81802.67">21347 17354 15726,'26'-53'673,"-26"53"-865,0-27 1697,0 27-480,-26 0-897,-2 0-192,1 27 32,0-1-64,3 1 0,-4 0-256,28-1-65,0 0-63,0 0 31,28-26 321,-4 28 160,-24-28 64,54 0 225,-54 0 223,28 0 1,-2 0 288,1-28-65,-27 2-287,24 26-193,-24-26-192,0 0-192,0-1 0,0 27 0,0-27-417,0 27 289,0 0 224,0 27 0,28 0 96,-28 25-192,0-26 160,27 28-96,-1-1 64,-26-28-32,27 30-64,-27-2-320,25-27 224,-25 0 128,0 1 96,0 0 224,0-1 256,-52 1-63,26-27-33,-29 0-287,4 0-65,-3 0-128,0 0 32,2 0-353,-28-27-1024,28 27-1762,-1-26-8744</inkml:trace>
  <inkml:trace contextRef="#ctx0" brushRef="#br0" timeOffset="82387.7">22167 17301 1121,'-27'0'13452,"0"0"-12427,27 26 256,0-26 866,0 0-802,0 0-384,27 0-321,26 0-351,-1-26-65,28 26-96,-28 0-96,30-27 96,-4 27-352,2 0-32,-28-25-97,2 25-480,-2 0-544,-26-27-609,-26 27-1217,0 0-8103</inkml:trace>
  <inkml:trace contextRef="#ctx0" brushRef="#br0" timeOffset="82653.72">22591 17063 15150,'0'0'576,"0"0"-576,26 0 1442,0 26-1,0-26-864,28 0-321,-2 26-160,1 1-96,0 0 96,-27-1-96,27 1 32,-25 0 0,-1-2-32,-27 2 288,24-27 417,-24 26-192,-24 1-33,-3-27-352,-28 27-160,29-1-288,-26 0-769,-2 0-1698,2-26-4324</inkml:trace>
  <inkml:trace contextRef="#ctx0" brushRef="#br0" timeOffset="86851.96">24100 16823 9352,'0'0'1153,"0"0"1,0 0 639,0 0-223,0-26-289,-28 26-320,28 0-609,-27 0-320,1 0 64,26 0-32,-27 0-128,-25 26 32,25 2-96,-26-2-32,1 27 224,25 0-96,-26-1 32,28 2 0,25-1 0,0 0 32,0 1 0,52-2 96,-26-26 128,53 1 1,1 0-97,-1-27 32,2 0-128,-30 0-192,30 0-288,-57 0-353,31 0-769,-55-27-992,26 27-5702</inkml:trace>
  <inkml:trace contextRef="#ctx0" brushRef="#br0" timeOffset="87291.99">24521 16771 10505,'0'0'929,"0"0"-929,27 0 1217,-27 26 289,0-26-513,0 54-32,0-28 64,0 27-128,0 27-257,-27-27-63,27 26-385,0 1-96,0-28-32,0 1-128,0 1-128,27-28-641,-27 0-704,0-26-1058,27 0-6405</inkml:trace>
  <inkml:trace contextRef="#ctx0" brushRef="#br0" timeOffset="88042.03">24813 17301 4452,'0'0'7975,"0"26"-7270,0-26 928,0 0 321,0 0-833,0 0-672,27 0-65,0 0-224,-1 0 161,-26 0-33,27-26-96,-2 26 32,-25 0-32,27-27-95,-27 2 127,27 25-32,-27-27 192,0 0-191,0 27-65,-27-26-128,0 26 64,2-27-128,-2 27 32,1 0-129,-1 0 193,0 27-96,2-1-32,25 1 96,-27 0-32,54-2 32,-27 2 32,52 26-64,-25-26-128,26-1-128,-1 0-225,-25-26-960,26 26-705,-28-26-1377</inkml:trace>
  <inkml:trace contextRef="#ctx0" brushRef="#br0" timeOffset="88446.05">25449 17222 14509,'26'0'929,"-52"0"-897,26 0 1217,-26 0-64,-1 0-736,0 27-449,-25-27 32,26 25 32,-2 2 0,1 26 0,27-26-96,0-1 128,0 0-128,27 0 0,1-26 64,-2 28 64,-2-28-32,4 0 32,26 0 0,-54-28 1,26 28 63,0-26 64,-26 0-32,0 0-96,0-1-32,0 27-32,-26-27-32,26 1-32,0 26-32,-26-27-32,26 27 0,0 27 128,0-27-32,0 26 0,26 1-64,0 0-384,0-27-353,1 26-160,0-26-416,-1 0-962,0 0-5796</inkml:trace>
  <inkml:trace contextRef="#ctx0" brushRef="#br0" timeOffset="88778.07">25660 17222 11530,'0'52'897,"0"-25"-416,0-1 1793,0 1-1153,0 0-833,0-1-128,0 0 97,0 0 287,0-26 289,0 0-192,0 0-481,0 0-96,0-26 32,0 0-160,0 0 32,0-1-128,27-26-321,-27 26 449,26 27-320,0-25 320,-26 25-32,26 0 256,1 0 513,-27 0-193,28 25 0,-28 2 97,0-1-257,0 1-256,0 0-128,27-1-608,-27 0-866,0 0-1024,0 2-2403</inkml:trace>
  <inkml:trace contextRef="#ctx0" brushRef="#br0" timeOffset="88965.08">26031 17222 15342,'0'27'192,"0"-2"32,0 2 1954,0-1-1633,0 1-673,0 0-513,0-27-320,0 26-1121,26 0-3651</inkml:trace>
  <inkml:trace contextRef="#ctx0" brushRef="#br0" timeOffset="89124.09">26084 17035 13068,'-27'0'32,"27"-25"-513,0 25 546,0 0-674,27 0-8840</inkml:trace>
  <inkml:trace contextRef="#ctx0" brushRef="#br0" timeOffset="89391.11">26243 17381 14189,'-27'26'1025,"27"0"-1185,0-26 1249,-27 0 288,27 0-1281,0-26-160,0 26-32,0-26-256,27-1-449,0 0-256,-27 1 160,26-1 609,0 2 192,0-2 96,1 27 384,-27 0 257,28 0-1,-28 27-191,27-2-417,-27-25-577,0 27-1216,0-1-4325</inkml:trace>
  <inkml:trace contextRef="#ctx0" brushRef="#br0" timeOffset="89874.14">26772 17274 13516,'0'-25'545,"0"25"63,-27-27 1314,1 27-1409,-1 0-513,2 27 32,-2-2 0,0 2-32,27-1-64,0 1-161,0 0 65,27-1 32,0 0 128,-2 0 192,2-26 97,-1 0 159,1-26 417,0 26-160,-2-26-33,2 0-319,-27-1-193,26 0-160,-26 1-32,0-1-128,0 2 63,0 25-415,0 0 384,0 0 160,27 25-160,-27 28 32,0-26 96,0 26-64,28-1-193,-28 2 65,27-1-32,-27-28 96,24 30 160,-24-30-64,0 3 128,0-2 352,0-26 193,0 26-193,-24-26 193,-31 0 64,28 0 31,-26 0-223,1 0-417,-1-26-96,1 26-737,-28-26-480,1 26-1249,-2-28-3844</inkml:trace>
  <inkml:trace contextRef="#ctx0" brushRef="#br1" timeOffset="106615.09">16845 17513 6566,'0'26'3779,"0"-26"-2818,0 0 705,0 0 576,0 0-288,0 0-897,0 0-256,0 0-1,0 0 129,0 0-384,0 0 63,0 0-127,0 0-65,0 0-96,0 0 33,28 0-65,-1 0-64,-3 0 0,4 0-160,-1 0 97,26 0-65,-1 0 32,1 0-96,1 0-32,24-26 32,-23 26-64,24 0 32,-26 0 64,26 0-96,-26 26 32,-1-26-32,1 0 96,-1 0-96,2 0 32,0 0 0,-30 27 64,30-27-96,0 0 32,-3 0 32,30 0-32,-29 25 0,28-25 32,-28 0-32,28 0 0,-1 0 32,2-25-64,-2 25 0,26 0 32,-25 0 0,-1 25 0,-26-25-64,26 0 96,0 0 32,2 0-96,-2 0 32,1 0 0,-2 0 0,28-25 32,-25 25-64,24 0 32,1-27 96,-1 27-160,2 0 64,-2 0-32,0-26 64,2 26-32,0 0 32,-2 0-64,0 0 0,1-26 0,-1 26-32,3 0 0,-3 0 32,1 0-64,-1 0 64,27-28 64,-24 28 0,24 0-64,-27 0 64,29-26-32,-29 26-32,27-26 32,0 26-32,-27 0-32,27-26-32,28 26-1,-28 0 129,0 0-64,0 0 32,28-27-32,-28 27 64,27-27-32,-26 27 0,26 0-32,0-26 64,-2 26-96,3 0 128,-1 0-96,-1-27 32,2 27-32,-1 0 96,-2-25-64,2 25 0,1 0 64,-28-27-64,27 27 97,-26 0-1,26-27-96,-27 27 32,0 0 0,28 0-96,-28 0 192,0 0-128,0 27-96,-27-27 128,2 0-128,-2 0-129,-25-27-479,-28 27-513,-25 0-1090,-1 0-1857,-26 0-11530</inkml:trace>
  <inkml:trace contextRef="#ctx0" brushRef="#br0" timeOffset="109258.24">595 2861 2850,'-27'25'9673,"-1"-25"-8808,4 0 577,24 0 351,-27 0-95,27 0-289,0 0-256,-28 0-576,28 0-353,28 0 0,-1 0-160,-3-25-64,4 25 64,25 0-96,-1 0 64,2 0-64,24-26 32,-24 26-320,-1 0 96,-28-26-289,29 26-159,-26 0-545,-2-27-481,-2 27-32,-24 0-1056,0 0-6920</inkml:trace>
  <inkml:trace contextRef="#ctx0" brushRef="#br0" timeOffset="109582.26">832 2702 6245,'0'-27'6342,"0"27"-5541,-27 0 480,27 0 33,0 0-834,0 0-448,0 0 96,0 0-64,27 0 0,0 0-64,-1 27 32,1-27-32,-2 0-32,29 27 0,-26-2 64,-2-25 0,25 28-32,-23-1 0,-1-1 32,-1 0 129,-26-26 319,0 25 161,0-25-65,0 28 33,-26-1-129,-1-27-159,-1 26-129,1 1-64,-23-27-128,-5 27-96,28-2-1025,-25-25-1954,26 27-7687</inkml:trace>
  <inkml:trace contextRef="#ctx0" brushRef="#br0" timeOffset="110470.31">461 9830 16111,'-80'25'480,"55"-25"-864,25 0 384,0 0 288,25 0 289,2 0-289,26 0-160,2 0-64,-3 0-96,28 0 96,-28 0-96,1 0 0,-1 0-96,2-25-192,-1 25-97,-28 0-640,2-27-1377,-27 27-7111</inkml:trace>
  <inkml:trace contextRef="#ctx0" brushRef="#br0" timeOffset="110773.33">805 9591 12075,'0'0'1698,"0"0"-1570,0 0 32,0 0 577,0 0-225,0 0-160,27 26-31,0-26-97,-1 26 64,26 1-96,2 0-96,-26-1-96,22 1 0,5-2 96,-28 3-31,-1-1 255,0-2 673,-26 2 32,0 0-257,-26-27 1,0 26 0,-1-26-641,-1 27-96,-23 0-96,-3-27-448,27 26-513,-25 0-1314,25-26-2946</inkml:trace>
  <inkml:trace contextRef="#ctx0" brushRef="#br0" timeOffset="112021.4">435 12903 11851,'-106'0'1153,"80"27"-320,26-27-801,-27 0 448,27 0 769,0 0-288,27 0-576,-1 0-225,1 0-32,25 0-32,29 0-64,-30 0-32,30 0 0,-2 0-320,1 0 31,-28 0-95,1-27-321,-26 27-544,-2 0-865,2 0-1729,0 0-3300</inkml:trace>
  <inkml:trace contextRef="#ctx0" brushRef="#br0" timeOffset="112367.42">753 12745 12523,'-26'0'96,"26"0"-416,-27 0 833,27 0 544,27 0-385,-27 0-159,26 0-129,26 26-64,-25-26-31,26 0-65,-1 26-128,-25-26-64,28 0 0,-5 26 0,-23-26 0,28 27-32,-29-27 64,-26 27 128,26-27 449,-26 0 0,0 26-225,-26 1 193,0-27-97,-1 25-224,-1 3-160,-23-2-128,-3 0-96,0 1-961,2 26-1665,26-27-5190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09:28.31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2791 4995 14733,'-26'-54'641,"26"54"-193,-27-26 193,27-1-128,0 27-161,0 0 32,27 0 65,-27 0 191,26 53 257,0 1-609,27-2 385,0 28-449,-1 25 0,2 28-127,0-26-97,-2-3 96,2-23-160,-2-2-225,1 1-255,0-53-321,-27 25-192,-26-26-448,26-26-449,-26 27-2082</inkml:trace>
  <inkml:trace contextRef="#ctx0" brushRef="#br0" timeOffset="311.01">2817 5789 14189,'0'27'961,"26"-27"-1089,-26 0 544,27 27 193,26-2-545,-25 2 0,23-1-32,-24 29 64,27-30 288,25 27 97,-26 3-161,-1-3-224,-25-25-64,26-2-32,-27 3 64,0-28 353,1 0 223,0 0 449,-1-28 0,-26 3-256,0-27-320,0-30-129,0 30-320,0-28-288,-26 27-577,26-26-544,0 53-1090,0-28-3618</inkml:trace>
  <inkml:trace contextRef="#ctx0" brushRef="#br0" timeOffset="1199.06">9727 4836 15598,'-28'0'1121,"28"-28"-768,0 28 127,0 0-480,0 28-64,28-1 192,-4 25 0,31 1 32,-28 52 129,23-25 63,5 52-128,-28-25 97,25 25-161,-26-52-96,28-1-64,-28-26 0,0 0-32,0-26-160,-26 0-417,27-27-320,-27 0-704,0 0-1282,0-27-8360</inkml:trace>
  <inkml:trace contextRef="#ctx0" brushRef="#br0" timeOffset="1567.08">9727 5604 8840,'0'-28'2466,"0"28"-1056,0-25 351,0 25-544,0 0-256,0 0-32,0 0-192,24 0-481,-24 25-128,27 3 128,1-1-95,25-1-65,-1 26-32,2 2 96,24-1 32,-24-1 0,-2 1 32,1 2-31,-26-30 127,-1 2 257,0-27-33,0 0 97,1-27-65,-27 2-95,28-30-353,-28 2-96,0-26-32,0-1-288,0 2-385,0-2-544,0 53-1410,0-25-3971</inkml:trace>
  <inkml:trace contextRef="#ctx0" brushRef="#br0" timeOffset="5429.31">17375 4888 10666,'-26'0'2242,"26"0"-96,-26 0-160,26-25-641,0 25-448,0 0-129,0 0-319,0 25-289,0 2-32,26-1 96,0 28 97,1 24 191,0 2-224,25-1 33,1 1-97,-26 27-160,1-2-160,22-25-96,-23-1-193,1-26-95,-1 0 32,-3 1-161,-24-29 96,0-25-223,0 0-1,0 0-416,0 0-1698,-24-25-3907</inkml:trace>
  <inkml:trace contextRef="#ctx0" brushRef="#br0" timeOffset="5804.33">17270 5576 13388,'0'0'1474,"0"0"-1378,0 0 448,0 0 161,0 0-321,0 0 641,27 0 160,-1 28-448,26-1 32,-25 25 31,26 1-383,-1 0-65,2 26-256,-26-26-96,22-26 32,5 1 0,-28-3-32,-3 2 385,4-27 383,-2-27 161,-26 2 32,0-3-416,0 1-289,0-26-224,0 1-96,0 25-64,0-26-609,0 26-736,27-25-1218,-27 26-3266</inkml:trace>
  <inkml:trace contextRef="#ctx0" brushRef="#br0" timeOffset="8658.49">25422 4941 12684,'-27'-26'2658,"27"26"-1377,0 0 321,-26 0-513,26 0-385,0 0-383,0 0-321,26 26 64,1 1 64,0 0 96,25 51-128,2 2 257,-3-1-193,4 1-128,-2 27 64,-1-54-96,1 26-160,-1-26-321,-25-26-416,0-1-480,-1 0-1217,-26-26-2723</inkml:trace>
  <inkml:trace contextRef="#ctx0" brushRef="#br0" timeOffset="9070.51">25369 5444 14381,'0'0'352,"0"0"-576,0-25 1057,0 25-128,26 0 127,1 0 610,0 25-289,-2-25-448,2 55-33,-1-30-223,2 27-289,23 3-96,4-3-128,-2 1 128,-1-26-128,28-1 32,-28 1 0,-25 0 32,26-27 32,-28 0 64,2-27 288,0 0-63,-1-26 63,-26 0 192,28 1 161,-28-28-224,27 1-97,-3 26-384,4-26-96,-1 24-288,-1 30-385,-26-3-1025,0 28-1889,0 0-10955</inkml:trace>
  <inkml:trace contextRef="#ctx0" brushRef="#br1" timeOffset="173405.91">8879 9287 1249,'0'0'1601,"0"-27"481,0 27 160,27 0-480,-27 0-128,0-27-33,0 27-96,0 0-191,0 0-1,0 0-160,0 0-288,0 27-449,0 0 1,0-2 223,0 28-223,0 1-65,0-1-256,25-1 96,-25 28-96,0-27-64,27 1 0,-27-2-96,0-26-448,27 1-481,-27 0-833,0-1-2114</inkml:trace>
  <inkml:trace contextRef="#ctx0" brushRef="#br1" timeOffset="174177.96">9303 9579 12716,'0'0'2434,"0"0"-2242,24 25 1153,-24-25 193,28 0-737,-1 0-449,26 0-96,-27 0-160,27 0-1313,-26 0-1730,-1 0-8648</inkml:trace>
  <inkml:trace contextRef="#ctx0" brushRef="#br1" timeOffset="174819.99">9911 9260 9352,'27'0'3267,"-27"0"-2626,0-27 929,27 27 191,-1 0-672,-26 0-320,26 0-385,0 0-191,1 0-161,0 0-129,-1 0-575,0-26-705,-26 26-705,0 0-1314,0 0-6437</inkml:trace>
  <inkml:trace contextRef="#ctx0" brushRef="#br1" timeOffset="175137.01">9883 9233 5252,'0'27'4068,"0"-27"-3459,0 27 1377,0-2-96,0 3-737,0-3-385,0 2-383,28 0-65,-1-1 0,0 1-95,-1 0-33,26-2-96,2 2-64,-28 1 32,0-3-64,0 2 0,1-1 32,0-26 32,-27 26 64,0 2 289,-27-2 415,0-26-95,-25 26 32,26-26-161,-28 0-223,2 26-161,26-26-224,-1 0-384,0 0-1474,27 0-2723</inkml:trace>
  <inkml:trace contextRef="#ctx0" brushRef="#br1" timeOffset="176530.09">17215 9365 13773,'0'-25'1217,"0"25"-609,0 0 1250,0 0-449,0 25-832,0 2 416,0 0-224,28 26-449,-28-1-160,27 28-128,-27-27-32,27 1-128,-27-2-192,0-26-353,26 28-320,-26-54-1057,0 26-1185,0-26-6438</inkml:trace>
  <inkml:trace contextRef="#ctx0" brushRef="#br1" timeOffset="176754.1">17561 9657 12619,'28'-26'4645,"-28"26"-4101,24 0 1186,-24 0-32,0 0-1122,26 0-320,1 0-127,1 0-162,-1 0-191,-3 0-673,4-27-1120,25 27-1699,-26 0-6053</inkml:trace>
  <inkml:trace contextRef="#ctx0" brushRef="#br1" timeOffset="177063.12">18142 9340 14221,'0'0'929,"0"-28"96,0 28 736,0 0-607,27 0-514,-27-25-127,26 25-353,2 0 0,-1 0-160,-3 0 0,3 0-32,1 0-224,-28 0-225,0-27-191,0 27-97,0 0-288,0 0-641,0-27-960,0 27-3812</inkml:trace>
  <inkml:trace contextRef="#ctx0" brushRef="#br1" timeOffset="177380.14">18169 9287 1729,'-27'53'9449,"27"-53"-8424,0 25 929,0-25 64,0 27-993,0-27-385,0 27-95,0-1-449,0 1 0,27 0-32,-27-2-32,0 2-32,26-27 64,-26 28-192,28-3 0,-1 2-32,-3-1 64,3-26 0,1 26 0,-2 2 64,1-2-129,-27-26 161,27 26 0,-27-26 96,-27 26 257,0-26 127,1 0 257,-29 27-64,4-27-257,23 0-256,-25 0-256,28 0-256,-2 0-897,0 27-1314,27-27-2882</inkml:trace>
  <inkml:trace contextRef="#ctx0" brushRef="#br1" timeOffset="179255.25">25739 9365 4868,'-25'27'7655,"25"-27"-7078,0 27 160,0-1 672,25 28-448,-25 26-289,0-28-319,27 28-257,-27-28-160,27 1-321,-27 0-223,0-27-321,26 2-897,-26-28-3331</inkml:trace>
  <inkml:trace contextRef="#ctx0" brushRef="#br1" timeOffset="179538.26">26162 9631 12908,'0'0'1569,"0"0"-224,0 0 705,0 0-736,0 0-866,28 0-256,-1 0-128,26 0-256,-28-27-673,29 27-992,-28 0-2211</inkml:trace>
  <inkml:trace contextRef="#ctx0" brushRef="#br1" timeOffset="179796.28">26667 9340 14093,'0'0'1569,"0"-28"-1505,24 28 1346,31-25 127,-2 25-864,-1 0-449,-25-27-96,26 27-480,-27 0-1025,0 0-2275</inkml:trace>
  <inkml:trace contextRef="#ctx0" brushRef="#br1" timeOffset="180143.3">26691 9392 15342,'0'27'-128,"27"-27"160,-27 26 320,0-26-128,0 27-127,0-27-33,0 27 64,0-2-96,0-25 0,28 27 32,-28-27 0,27 28-32,-1-28 0,26 25 0,-25 2 0,26-1-64,-27 28 32,27-28 0,-26 0 0,-1 0 64,-26 1 96,0 0 769,-26-27 577,-1 0-546,-26 0-159,-26 0-288,24 0-193,5-27-416,-5 27-320,28-27-1186,3 27-1825,24 0-7047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1:23.496"/>
    </inkml:context>
    <inkml:brush xml:id="br0">
      <inkml:brushProperty name="width" value="0.05292" units="cm"/>
      <inkml:brushProperty name="height" value="0.05292" units="cm"/>
      <inkml:brushProperty name="color" value="#00FF00"/>
    </inkml:brush>
  </inkml:definitions>
  <inkml:trace contextRef="#ctx0" brushRef="#br0">5716 5684 6053,'0'0'1986,"0"0"-64,0 0 352,-20 0-288,20 0-449,0 0-800,0 0-353,0 0 129,20 0 31,-20 0-31,0 0-97,0 0 65,0 0-65,0 0-128,0 0 65,20 0-65,-20 0-32,0 0-96,19 0 1,-19 0-33,20 0-32,0 0-96,0 0 128,0 0-96,19 0 0,-19 0-64,1 0 32,17 0 0,-18 0 32,21 0 64,-21 0-192,19 0 64,-19 0 64,20 0-32,-1 0 0,1 0 32,19 19 96,-19-19-256,19 0 128,2-19 32,-2 19-64,1 0 0,-1 0 0,-19 0-32,19-21 64,-18 21-64,18 0 32,-19-20 64,-1 20-32,1 0-32,-1 0 32,1 0 0,-20 0 32,20 0-64,-21 0-32,1 0 192,21 0-128,-21 0 0,-2 20 64,23-20-32,-21 0-64,0 0 96,-2 0-64,3 0-32,-1 0 64,0 0-32,0 0-32,-20 0 160,0 21-224,19-21 128,-19 0 0,0 0 0,0 0 32,0 0-64,0 0 32,0 0-32,0 0 32,20-21 0,-20 21-96,0 0 0,0 0-128,0 0-32,-20 0 0,20 0-97,0 0 33,0 0 128,0 0 128,0 0-64,0 0 96,0 0 0,0 0 0,0 0 96,0 0-160,0 0 64,0 0 128,0-20-160,0 20 64,0 0-32,-19-20 0,19 0 32,0 1 32,0-1-64,-20 0 0,20 0 32,0 0 64,-20 0 0,20-19 0,0 19 64,-20 0-64,20-20-96,0 20 33,0-19-1,-21-1 32,21 0-32,0 0 96,0 1 0,0-1 32,0 0-64,0 0 0,0 0 0,0 1-32,0-1-224,0 0 545,0 1-225,0-22-160,0 42 96,0-22 0,0 2 0,0 0 64,0 18 32,0-18 129,0-1-97,-18 20-32,18-19-32,0 19 64,0-20-192,0 0 0,0 0 33,0 21-1,0-21 0,0 20 0,0-20 32,18 20 64,-18-19-96,0 18 0,0-18-32,0 19 96,0-20-32,0 1 0,0-1 0,0 20-96,21-20 65,-21 0-33,0 1-32,0-1 0,0 0 0,0 20 96,0-19-32,0 18-32,0 2 64,0-21-32,0 21-96,0-2 96,0 1-32,0 1-64,0-1 224,0 0-288,20-20 64,-20 20 96,0 1-32,0-1 0,0 0 64,0 20-32,0-20-32,0 0 0,0 20-32,0 0 32,0-20-32,0 20-96,0 0-256,0 0-1153,0 0-1122,0 0-416,0 0-4228</inkml:trace>
  <inkml:trace contextRef="#ctx0" brushRef="#br0" timeOffset="2121.12">7304 3378 2017,'0'0'1410,"0"0"-642,0 0 129,0 0 609,0 0 95,0 0-320,0 0 33,0 0-1,0-20 32,0 20-352,-21 0-96,21 0-128,0 0-97,0 0-95,0 0-193,0 0 257,0 0-161,0 0-255,0 0 31,-18 0-32,18 0 0,-20 0 65,20-20-1,-20 20 0,-1 0 96,-17-20-95,18 20-129,-21 0 32,2-20-96,-1 20 96,0 0-128,1 0-64,-1 0 32,-1-20-32,3 20-32,-3 0 64,3 0-32,-3-19 64,1 19-64,1 0-32,-21 0 129,21 0-65,-1 0-32,1 0 0,-21 19-32,21-19-1,-2 0 33,-17 0-32,17 0 97,21 0-33,-20 0-32,21 0 0,-21 0 32,0 0-64,21 0 64,-21 0 32,-1 0-160,3 0 31,17 20 162,1-20-161,0 0-1,1 0 33,19 0 0,-20 0 96,20 0-128,0 0 160,-20 0-128,20 0 32,0 0 32,-20 0-32,0 0 0,1 0-32,19 0 32,-20 0 0,0 0 0,20 0 0,0 0-32,0 0-128,0 0-192,0 0-193,0 0 225,0 0 128,0 0 96,0 0 32,0 0-32,0 0-32,0 20 64,0-20 128,-20 0-64,20 0-64,0 0 64,0 0 64,0 0-96,0 20 64,0-20-129,0 0-63,0 0 160,0 20-64,0 0 32,0 0 32,0-1-160,0 1 128,20 20 0,-20-20-96,0 19 96,0 2 0,0-2 0,0-19 64,0 20-64,0-1 32,0 1 32,0-20-64,20 20 64,-20-1 32,0 1-160,0 0 0,20 0 64,-20-1-96,0 2-1,0-2 97,19-19 64,-19 20-96,0-1 128,0 1-160,0-20 128,0 19-32,20 1 64,-20 0-64,0-20-64,0 20 128,0 0-64,0-21-96,20 21 160,-20-20-128,0 20 96,0 0 32,0-21-160,0 1 192,-20 19-96,20-18 0,0 18 0,-20-18 129,20-2-161,0 22 96,-19-22-96,19 21 64,0-20 64,0 20-160,0-21-129,-20 1 322,20 20-161,0-20-65,0 0 226,0 19-129,-20-18 32,20 18 64,0-18-32,0-2-96,0 21 96,0-21 0,-20 2 0,20 18 64,0-19-192,0-1 256,-20 22-96,20-21 0,0-1-32,0 21-32,0-20 65,0 0-33,0 0 160,0 0-96,0-1 64,20 1-128,-20 0-32,0 0 128,0 1-128,0-2 96,0 1-31,0-1-65,0-19 0,20 20 32,-20-20-128,0 21-97,0-21-287,0 0-321,0 0-448,0 0-1922,0-21-12394</inkml:trace>
  <inkml:trace contextRef="#ctx0" brushRef="#br0" timeOffset="5026.28">5637 4530 3331,'0'20'7174,"0"-20"-7013,0 0 1056,0 0 833,0 0-321,0 0-447,0 0-514,0 0-191,0 0-97,0 0 1,0 0 127,0 0-351,0 0-1,0 0 256,0 0-95,-20 0-385,0 0 0,0 0 0,-19 0 32,-1 0-32,-19 0 0,-2-20-96,-18 0 96,-20 0-32,0 20 0,20-19-96,-21-1 96,1 0-64,0 20 32,38-20 32,-18 20 32,39 0-96,-19 0 128,19 0-96,20 0 0,1 0 64,-1 0-192,20 0-1,-20 0-159,20 0-64,0 0 95,20 0 225,-20 0 32,0 0 0,20 0 0,-20 0 64,0 0-32,0 0 32,0 0-32,0 0 96,0-20 1,0 20-1,0 0 0,0-20-64,0 1 32,0-21-64,0 0-32,0 0 160,19-20-192,-19 1 32,0-21 0,0-19-32,0 0-64,0-1 31,0 1 33,-19 19 64,19 1 32,-20 0-64,0 19-64,20 0 0,-20 21 128,20-22-32,-21 22 96,21-21-128,0 21 32,0-1 0,-18 0 0,18 1 32,0-1 32,0 20 33,0 0-130,-20-1 33,20 2 97,0 19-129,20 0 0,-20-19-161,39 19 193,1 0-64,19 0 64,1 0-32,-1-20 64,40 20 32,-20 0-128,21-20 64,-1 20-32,-18-21 32,-2 2 0,0 19 96,-20-20-192,-19 0 64,0 20 64,-21-19-64,-19 19 32,0-21 64,0 21-64,0-20-160,-19 20-128,-1-19-705,20 19-833,-20 0-3427</inkml:trace>
  <inkml:trace contextRef="#ctx0" brushRef="#br0" timeOffset="5336.3">5220 2464 704,'-20'0'11147,"0"0"-10507,20-20-31,0 20-737,20 0 96,0 0 352,19 20-32,1-20-128,19 0 1,-19 19-65,19-19 0,-18 20-64,-1 0 0,-1 0 64,-19 0 128,0 19 96,-20-19 161,0 1 320,0-2 64,0 21-97,-20-21-95,-21 2-65,3-1-415,-3 0-193,3-1-289,-3 21-1312,21-20-3428</inkml:trace>
  <inkml:trace contextRef="#ctx0" brushRef="#br0" timeOffset="8474.48">6192 2286 14189,'0'-41'1153,"0"21"-192,-20 20 32,20-20-609,-20 20-352,-19 0-32,19 0 0,0 20-96,0 0 160,1 0-192,-1 1 96,20-2-64,0 0-64,20 21 128,-1-19 32,21-2 0,0 21 32,-1-1-32,-19 1 0,20-20 0,-19 20 0,-21-21 64,0 22 64,0-22 96,-21 1 65,1 0-97,-20-20-32,1 19 0,19-19 32,0 0 193,0-19-257,20-21-128,0 21 160,0-22-352,20 2 192,20-1-96,-21 0-1,21 1 194,-20 19-65,0 0 96,1 1 64,-21-2 0,0 2 0,-21-2-256,21 21-128,-20-19 32,0 19-128,0 0-769,20 0-2787,0 0-9545</inkml:trace>
  <inkml:trace contextRef="#ctx0" brushRef="#br0" timeOffset="8806.5">6451 2286 17328,'0'0'-160,"0"0"-513,19 0 673,1 0-192,0 19 192,20 0-32,-21-19-192,1 21-609,0-2 417,-20 21 287,0-20 161,0 20 129,-20-1 351,20-19 257,-20 0-161,20 0-191,0-20-33,0 20-416,0-20 448,0 19-255,20-19-161,0 20-64,0-20-321,0 0-672,-1 0-1089,1 0-2883</inkml:trace>
  <inkml:trace contextRef="#ctx0" brushRef="#br0" timeOffset="9055.51">6808 2464 15534,'0'0'833,"0"0"-833,0 0 256,20 19-96,-20-19 129,38 20 191,-17 0-96,19 0-287,-20 0-129,19-20 64,-19 20-417,0-20-512,0 0-1121,0 0-1473</inkml:trace>
  <inkml:trace contextRef="#ctx0" brushRef="#br0" timeOffset="9224.52">7046 2385 13356,'-40'39'2755,"20"-19"-2947,0 0 320,1 19-192,-1-19 160,20 20-96,-20-20-609,20 19-2562,0-18-5541</inkml:trace>
  <inkml:trace contextRef="#ctx0" brushRef="#br0" timeOffset="9635.55">7146 2245 16207,'20'-20'192,"-2"0"-192,2 20 96,1 0-160,-1 0 64,0 0-32,-2 20-384,-18-20-673,0 20 384,0 21 641,-18-22 32,18 0 0,0 2 64,0-2 32,0 2 64,0-2-64,18-19 32,3 20 128,19-20-160,-20 20-64,19-20-32,-19 20-128,0-20 96,-20 19 32,0 1 32,0-20 288,-20 20 513,0 0-224,-19-20-193,19 20-128,-20-20-128,1 0-224,19 20-352,0-20-673,20 0-2114,0 0-5926</inkml:trace>
  <inkml:trace contextRef="#ctx0" brushRef="#br0" timeOffset="10097.57">7780 2205 13965,'20'-20'512,"-20"20"-480,0 0 224,-20 0-256,1 0 65,-1 20-65,0 20 0,0-20 32,20 39-129,-21-19 33,21 0 96,0 20 0,21-21-32,-1 21-32,20-40-32,-1 19-64,1-39 320,0 21 289,-21-21 704,21-21-96,-20 21-288,-20-20 32,0-19-257,0 19 33,-20 0-193,0 0-416,-19 0-32,-1 1 32,-20 19-128,21 0-801,-1 19-1345,19-19-3780</inkml:trace>
  <inkml:trace contextRef="#ctx0" brushRef="#br0" timeOffset="14961.85">6113 2960 8167,'-20'0'224,"0"20"65,0-20 672,1 0 128,-1 0 1153,20 0-449,0 0-703,-20 0-482,40 0-288,-20 0 257,20 0-33,39 0-127,0 0-225,42 0-96,-2 0 64,39 0-128,1-20 0,19 20-32,21 0-32,1 0 0,-2 0 64,0 0 0,0-20 0,-38 20 32,-21-19 161,-40 19-129,-18 0-128,-43 0 32,3 0-705,-21 0-1889,-39 0-8713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2T19:59:24.105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9725 12916 3811,'-18'0'2050,"18"0"865,0 0 352,0 0-865,0-21-800,0 21-289,-20 0-160,20 0-224,0 0-224,0 0-33,0 0-255,0 0-193,0 0-128,0 0 128,20 0 32,-2 0-31,2 21-33,41-21-64,-2 20 96,20-20-224,0 0 64,20-20 32,21 20-128,-21 0 96,20-21 0,1 21-32,-21-19 129,0 19-65,0 0-96,-20 0 0,-18 0-96,-2 0-1,-19 0-351,-21 0-225,-19 19-223,20-19-161,-20 0-513,-20 21-736,20-21-3203</inkml:trace>
  <inkml:trace contextRef="#ctx0" brushRef="#br0" timeOffset="1066.06">21379 12895 4964,'-20'0'7079,"0"0"-7015,0 0-64,20 0 929,0 0-257,0-19-672,0 19 65,0 0 415,20 0 193,-20 19 31,20-19 33,0 0-96,0 0-129,-20 0 33,19 0-129,1 0-128,0 0 97,0-19-97,1 19 0,17 0-32,3-20 1,-3 20 63,43 0-32,-2 0 33,20 0-33,21 0-160,18 0-32,21 0 0,-21 0-128,22 20 64,-20-20 32,-2 0-128,-19 0-512,-20 0-449,0 19-32,-58-19-2723</inkml:trace>
  <inkml:trace contextRef="#ctx0" brushRef="#br0" timeOffset="14037.8">2400 7730 10570,'-19'0'448,"19"0"449,-20-20 288,20 20-64,0 0-577,0 0-95,0 0-321,0 0-96,20 0 160,-20 0 161,39 0-129,1 20-128,-1-20-32,22 0-32,-2 0 0,1 19 0,-21-19-32,21 0 0,-1 0-64,-19-19 32,-1 19 32,1 0 0,-19 0 0,17 0-64,-17-20-128,-1 20-417,-20 0-448,20 0-96,-20 0-128,0 0-801,0 0-2274</inkml:trace>
  <inkml:trace contextRef="#ctx0" brushRef="#br0" timeOffset="14341.82">2936 7610 9256,'-20'0'1410,"20"0"640,0-19-97,-18 19-671,18 0-834,18 0-384,2 0 32,0 19 32,1-19-96,-1 0-64,-2 19 32,23-19 0,-41 21 0,20-1 0,0 0 0,-20 0 0,0 0 64,0-1 161,0 1 95,0-20 0,0 20 97,-20 0 31,0 0-224,0 0-160,-19 19-608,19 1-1634,-21-20-12620</inkml:trace>
  <inkml:trace contextRef="#ctx0" brushRef="#br0" timeOffset="20818.19">4068 6696 4804,'0'0'1922,"0"-19"64,0 19 929,0 0-866,0 0-543,0 0-193,0 0-320,0-21-256,0 21-321,0 0 1,0 0-129,0 0 0,0 0-256,0 0-32,0 0 0,0 0-32,0 0 64,0 0 64,0 21 160,0-21 1,0 0-1,0 19 32,20-19-32,-20 0-95,0 21-97,0-21 0,0 19-64,0-19 64,0 20 0,0 0 192,0-20-320,0 20 224,0 0-64,0 0 0,0-20 0,0 19 1,0 1-33,0 0 64,20-20 32,-20 20-96,0 0 32,0 0 32,0-1-32,19 1 0,-19 20 97,0-20-97,0 0 0,0-1-64,0 2 32,0-2-96,0 2 32,0-2 0,0 1 32,0 0 0,0 0 0,0 0 32,0-1 0,0 1-32,0-20 0,0 20-32,0 0 128,0 0-224,0 0 128,0-1 0,0 1-32,0-20 32,0 20-32,0 0 0,0 0 0,0 0 96,0-1-128,0-19-32,0 20 64,0 1 0,0-2 0,0-19 32,0 21-32,0-21 32,0 19-64,0 0 96,0-19 32,0 21-160,0-1 32,0-20 128,0 20-192,0 0 96,0-20 0,0 20 32,0-1-64,0 1 32,0-20-64,0 20 64,0 0 32,0 0 0,0 0 0,0-1-64,0 1 32,0 0 32,0 0 0,0 0-64,0 0 32,0-1 64,0 2-64,0 18 32,0-19 0,0 0-32,0 0 32,0 0 32,0-20-31,0 20 31,0 0 0,0-1-64,0 2 32,0-2-32,0 1 64,0 0 32,0 0 0,0-20-64,0 20 64,0 0-64,0-1 96,0-19-128,0 20 32,0 1 96,0-2-192,0-19 128,20 0 0,-20 20-64,0-20 32,0 0 32,0 0-160,0 0 192,0 0-160,0 0 64,0 0 0,0 0 0,0 0 32,0 0-32,0 0-32,0 0 0,0 0 32,0 0-32,0 0 0,0 0-128,0 0 64,0 0 64,0-20-64,0 20 32,-20-19 32,20-2 192,0 21-320,0-20 160,0 20 32,-19-19-32,19-1-32,0 0 32,0 0 96,0 0-192,0-19 192,-20 18-192,20 2 96,0-1-64,0 20 160,0-20-128,0 0 32,0 0 0,0 0-32,0 0 32,0 1 32,0-22-64,0 41 32,0-19 32,0-1 0,0 0 0,0 20-64,0-20 32,0 0 0,-20 0-32,20 20 128,0-19-192,0-1 96,0 0 0,0 0 0,0 0 0,0 20 96,0-20-224,0 1 128,0 19 0,0-20-64,0 20 192,0 0-256,0-20 288,0 0-320,0 20 224,0-20-128,0-1 64,0 2 0,0 19 0,0-19 0,0-2 0,0 2 0,0-2 0,0 1 0,0 1 0,0 19 0,0-20 64,0 0-256,0 0 192,0 0-64,0 0 32,0 1 32,0-1 0,0 0 0,0 0 0,0 20 32,0-20-64,0 0 96,0 1-96,0-1-32,0 0 64,0 0-32,0 0 64,0 1-32,0-2 0,0 2-32,0-2 64,0 2-64,0 19-1,0-20 98,0 0-130,0 0 98,0 0 31,0 0-161,0 1 194,0-1-161,0 20 31,0-20 130,0 0-226,0 0 129,0 0-64,0-19 0,0 19-32,0 0-32,0 0 256,0 0-128,0 1 0,0-2 0,0 2 32,0-2 32,0 2 0,0 0-64,0 19-32,0-21 0,0 21-480,0 0-865,0 0-33,0 0-544,0 21-1377,-20-21-7495</inkml:trace>
  <inkml:trace contextRef="#ctx0" brushRef="#br0" timeOffset="23124.32">6053 7710 12651,'-19'0'1314,"19"0"-193,0 0 544,0 0-672,0 0-576,19 0-161,1 0-32,0 0-64,20 0 0,-1 0-160,1 0 97,1 20-65,-3-20-64,3 0 64,-21 0-32,19 0-321,-19 0-383,-20 0-674,20 0-1152,-20 0-2563</inkml:trace>
  <inkml:trace contextRef="#ctx0" brushRef="#br0" timeOffset="23376.33">6332 7650 7815,'-21'-21'1922,"21"21"-32,0-19 159,0 19-639,0 0-866,21 0-191,-1 19-193,19-19-96,-19 21-64,20-21 0,-1 20 32,-19 0-32,0 0 0,-20 0 32,0-1 64,0 1 224,-20 0-31,0 20-1,-19-20 0,19-1-192,-20 1-64,1 0-640,19 0-1699,-21-20-6501</inkml:trace>
  <inkml:trace contextRef="#ctx0" brushRef="#br0" timeOffset="28740.64">7403 6677 928,'0'0'1089,"0"0"-640,0 0 320,0 0 95,0 0 225,0 0 193,0 0 255,0 0-31,0 0-321,0 0-289,0 0-415,0 0-257,0 0 96,0 0 1,0 0-129,0 0 192,0 0 385,0 0 192,0 0-128,0 0-257,0 0-255,0 0-161,0 0-64,0 19-64,0-19 0,0 21 0,0-21-32,0 19 32,0-19 0,0 20-32,0 0 0,0 0 64,0 0-96,0 0 64,20-1-64,-20 1 64,0 0-32,0 0 32,0 20-64,0-21 32,20 1 0,-20 20 32,0-20-32,0 19 0,0-18-96,20 19 64,-20-21-128,0 1 64,0 0 64,0 0-64,0 19 96,0-19 0,0 0 0,0 0 0,0 0 0,0 0 32,19-1 0,-19 1-64,0 0 32,0 0 0,0 0 32,0 0-64,0-1 64,0 1-32,0 1 32,0-2-64,0 2 32,0-2 32,0 0-32,0 2 0,0-1 0,0 0 64,0 20 32,-19-21 32,19 1 64,0 20-160,0-20 128,0 0 0,-20 19-95,20-19-1,0 0 64,20 20-96,-20-21 0,0 22 32,0-22-32,0 1-64,0 20 96,0-20-32,0 0 64,-20 19 64,20-18-32,0-2-32,0 1-64,0 0 32,0-20 33,0 20-194,0 0 97,0-20 0,0 20 65,0-20-130,0 19 65,0-19 0,0 20-32,0-20 64,0 21 33,0-21-162,0 0 258,0 0-161,0 0-32,20 0-65,-20 0 1,0 0 0,0 0 96,0-21 32,0 21-64,0-20 32,0 1 0,0-1 0,0 20 64,0-20-160,0 0 128,0 0 32,19 0-128,-19 1 64,0-2 128,0-18-256,0 19 160,0 0-32,0 0 32,0 0 0,0 0 32,0 1 33,0-1-65,0-1 224,-19 2-64,19-1 32,0 0-32,0 0-192,0 0 96,0 0-96,0 1 0,0-1 32,0 0-32,0 0 33,0 0-33,0 0 96,0 1-32,0-1-32,0 0 64,0 0-64,0 0-96,0-1 128,0 2-32,0-21 0,0 21 0,0-2 0,0 1 128,0 1 96,0-1-160,0 0 1,0 0-33,0 0 64,-20 0-192,20 20 128,0-19-64,0-1 32,0 20-96,0 0 64,0-20 0,0 20 32,0-20 0,0 20 0,0 0-32,0-20 0,0 0-64,0 20 128,0-19 0,0-1-128,0 0 96,0 0 0,0 0 224,0 1-128,0-2-128,0 2 32,0 19-32,0-21 128,0 2-160,0-1 32,0 0 32,0 0 0,20 0-32,-20 0 32,0 1 0,0-1 65,0 0-65,0 0 96,0 0 32,0 0-64,0 20 0,0-19 64,-20-1 0,20 20 97,0-20-193,0 20 32,0-20-96,0 20 0,0-20-32,0 0 32,0 1-32,20 19 32,-20-21-32,0 2 0,0 19 64,0-21-64,0 21 64,0 0-32,-20-19-32,20 19 32,0 0-32,0 0 64,0 0-129,0 0 33,0-19 32,0 19-32,0 0 32,0 0 32,0 0-64,0 0-32,0 19 32,0-19-32,0 0 64,0 19 0,0 2 96,0-2-160,0 2 32,0 18 160,0 1-160,0 0 64,0-1-32,0 1-128,0 0 96,0-1 32,0 1-32,0 0 96,0 0-32,0 0-32,0-21 64,0 21-32,0-20 0,20 19 32,-20-19-64,0 20 32,0-20-32,0 19-129,0-19 161,0 0 32,0 20-64,-20-20 96,20-1-96,0 1 161,0 1-194,0-2 1,0 2 96,0-2-32,0 0 0,0-19 97,0 21-1,0-1-64,0 0 96,0-20-96,0 20 32,0 0 32,0-1-64,0 1 0,0 0 32,0 0-64,0 0-32,0 19 96,0-19 0,0 0-128,0 0 64,0 0 32,0 0-32,0-1 0,0 2 0,0-1 32,0-20 0,0 19 0,0 1 32,0 0-96,0-20 64,20 20 0,-20 0-32,0-20-32,0 20 128,0 0-64,0-1 0,0 2 33,0-2 31,0-19-96,19 20-32,-19 0 64,0-20 32,0 20-32,0 0 32,0-20 32,0 20 32,0-20-32,0 19-32,0-19-32,20 20-64,-20-20 64,0 0-224,0 0-96,0 0-65,0 21-127,20-21-481,-20 0-448,0 0-1955,-20 0-10889</inkml:trace>
  <inkml:trace contextRef="#ctx0" brushRef="#br0" timeOffset="32101.83">10460 6656 2626,'0'21'1217,"0"-21"192,0 0-960,0 0-225,0 0-192,0 0 192,0 0 161,0 0 287,0 0 610,0 0 351,0 0-320,0 0-160,0 0-384,0 0-288,0 0-1,0 0-256,0 19 33,0-19-1,0 0 96,0 21 0,0-21-63,0 0 127,0 19-128,0-19 1,0 20-97,0 0 0,0 0-96,0 0-32,0-20 0,0 20 96,0-1 33,0 21-1,0-20-128,0 0 32,20 19-32,-20-19 32,0 20-96,0-20 32,0 19-32,0-18 96,0 19-160,0-21 64,0 21-32,20 0 64,-20-21-160,0 21 128,0-20-64,-20 20 128,20-21-224,0 21 160,0-20-64,0 20 96,0-21 0,0 22-64,0-22 32,0 21 0,0-21-256,0 22 480,0-21-256,0 20 0,0-21-289,0 21 610,0-20-225,0 20-160,0-1 160,0-19-96,0 20 0,0-20 96,0-1-32,0 22-32,0-22-256,0 1 480,20 0-192,-20 0 64,0 0-192,0 0 128,0 0 0,0-1 64,0-19 0,21 21 0,-21-2 32,0-19-32,0 20-32,0 0 32,0-20-192,0 0 192,0 20-96,0-20 97,0 20-97,0-20 32,0 20 64,0-20 32,0 0 64,0 19-128,0-19 32,0 0 32,0 0-160,18 0 64,-18 20-32,0-20 32,0 0 32,0 0 0,0 0-32,0 0 0,0 0 33,0 0-65,0 0 96,-18 21 0,18-21-64,0 0 64,0 0-32,0 0-96,0 0 64,0 0-32,0 0-32,0 0-32,0 0 64,0 0 64,0-21-288,0 21 192,0-20-64,0 20 63,0-19 66,0-1-33,-21 20 32,21-20-32,0 0-32,0 0 96,0 0-64,0 1-64,0-2 31,0 2 33,0-1-32,0 0 0,0 0 129,0 0-194,0 0 97,0 0 0,0 1 32,0-1 0,0-1-64,-20 2 64,20-21-32,0 20 33,0 0 31,0 0 96,0 1-64,0-1 64,0 0 96,0 0 0,0 0-288,0-19 32,-20 19 0,20 0 64,0 0-128,0 0 64,0-1 32,0 2 0,0 0 1,0-2 63,0 2 32,0-2-32,0 1 32,0 1-128,0-1 288,0-20-320,0 20 64,0 0 0,0-19-32,0 19 32,0 0 0,0-20 32,0 21-128,0-1 160,0-20-64,0 20 0,0 1-32,0-21 65,-20 19-65,20 2 32,0-1-32,0 0 64,20-20-64,-20 20 128,0 1-256,0-1 160,0 0 0,0 0-32,0 0 64,0-19 32,-20 19-96,20 0-64,0-20 96,0 20 0,-19 1-32,19-2-32,0 21 64,0-19 0,0 19 0,0 0-32,0-21 0,0 21-192,0 0-193,0 0-479,0 0-834,0 21-1761,-20-21-9193</inkml:trace>
  <inkml:trace contextRef="#ctx0" brushRef="#br0" timeOffset="40728.32">13538 7809 10602,'-21'0'2114,"1"0"-865,20 0 256,0 0 33,0-20-225,0 20-320,20 0-481,-20 0-191,41 0-97,-23 0-32,23 0-96,19-20 32,-21 20 32,21 0-224,-21 0 32,22 0 128,-3 0-256,-17-20-160,-2 20-161,-19 0-576,0 0-800,0 0-1186,-20 0-2723</inkml:trace>
  <inkml:trace contextRef="#ctx0" brushRef="#br0" timeOffset="40989.34">13876 7690 8488,'0'0'864,"18"-20"-351,2 20 864,21 0-192,-3 0-288,3 0-288,-1 0-161,-1 0-320,1 0 64,-20 20 65,-1 0-97,-19-20 160,0 20 64,0-1 193,-19 1-193,-21 20 97,0-40 159,1 20-223,-1 0-97,19-1-224,-17 1 0,17-20-736,1 20-2147</inkml:trace>
  <inkml:trace contextRef="#ctx0" brushRef="#br0" timeOffset="43283.47">15305 6717 2338,'0'0'2914,"0"0"-1024,0 0 64,0-21-480,0 21-129,0 0-833,0-19 161,0 19 416,0 0 160,0 0 192,0-21-191,0 21-321,0 0-161,0 0-223,0 0-385,0 0-96,0 21 64,0-21-96,0 0 64,0 19 0,19-19 0,-19 21 1,0-2-33,0-19 32,0 20-64,0 0 32,0 20-64,0-20 32,0 19 32,0-19-128,0 20 128,0-1-64,0 1 32,0 0 0,0-1 0,20-18-32,-20 19 96,0-1-96,0 1 32,-20-1 32,20 1-32,0-20 128,0 20-192,0-1 64,0-19-32,0 20 0,0-1 0,0 2 32,0-22-64,0 21 32,0-21 32,0 22-32,0-21-32,0 20 32,20-21 0,-20 1 32,0 20 64,0-20-192,0 19 128,0-19 0,0 20-32,0-20 32,0 0-32,0 20 32,0-20-32,0-1 0,20 1 0,-20 20 0,0-20 65,0 0-1,20 0-128,-20 20 64,0-21 32,0 1-32,0 0 32,0 0 32,0 0-64,0 0 0,0-1 32,0 1-32,0-20 0,0 21-32,0-21 128,0 0-64,0 19 32,-20-19-64,20 0 0,0 0 0,0 0-64,0 0-64,0 0 64,0 0 96,0 0-128,0 0 31,0-19 65,0 19-64,-20-21 128,20 1-64,0 1-64,-20-1 32,20 0 64,0-20-64,0 20 0,-19 1 96,19-21-64,0 0 0,0 20 0,-20-20 0,20 1 64,0 19-128,0-20 128,0 0-32,-20 0-32,20 1-32,0-1 64,0 0-32,0 1-32,0-1 64,0 0-64,0 0 64,0 21 65,0-2 63,-21-19-64,21 20 96,0 1-96,0-1 0,0-20-64,0 20-32,0-19 32,0-1-64,0 0 64,0 1-96,0-1 96,0 0-96,0 21 128,0-2-128,0 2 96,0-21-64,21 20 32,-21 0 0,0 0-96,0 0 128,0 0-64,20-19 64,-20 19-32,0 0-96,0-20 96,0 21-96,-20-1 96,20 0 0,0 0 0,0 20 0,0-20 0,0 20 0,0 0-64,0-20 96,0 20-96,0 0 64,0 0 0,0 0 0,0 0 0,0-19-32,0 19 32,0 0-64,0 0-32,0 0-32,0 0-1,0 19 193,0-19-96,0 20 96,0 0-31,0 0-66,0 20 98,20-1-162,-20 1 162,0 0-130,0-1 130,0 21-65,0 0-33,20-1 1,-20 1 32,0-1 0,0 1 0,0-1 0,0-19 97,0 19-97,0 1 32,0-1 0,19-18 0,-19-1-64,0 19 64,20-19-32,-20 0 160,0 19-224,0-19 192,0-1 32,20 2 96,-20-2 33,0 1-97,0 0-192,20-1 96,0 1-64,-20-20-32,19 0-32,-19 0 96,20 0-96,-20 0 0,0-1-64,0-19-96,0 20-257,0-20-384,0 0-224,0 0-832,-20 0-3525</inkml:trace>
  <inkml:trace contextRef="#ctx0" brushRef="#br0" timeOffset="44689.55">18322 6736 4163,'20'-40'641,"-20"40"-417,0-19 1090,0 19 992,0 0 929,0-21-545,0 21-864,0 0-673,0 0-576,0 0-321,19 21-160,-19-21 0,0 19-128,0 21 160,20-20-128,-20 20 0,0 0 0,20 19 160,-20-19-128,0 39 64,0-19-96,0-1 97,0 1-1,0 19-96,0-19 64,20 19-32,-20-19-32,0 20 96,0-21-96,0 21 32,0-21 32,0 1 0,20-1-32,-20-19 64,0 20-64,19-20 32,-19-1-64,0 1 64,20 0-32,-20 0 128,0 0 129,0-21-1,0 21-64,-20-20-160,20 0-32,0 19-32,0-19 64,0 1-32,0-2-64,0 1 96,0-20-128,0 20 64,0-20-64,0 0-32,0 0 0,0 0 64,0-20 32,0 20-96,0-39 64,-19 18-32,19 1-192,0-19 63,0-1 161,0 0 0,-20 0 32,20 1 0,0-1 32,0-20-32,0 21 0,0-21 0,0 0 0,0-19 32,0 19-64,0-19 0,-20-21-32,20 1-256,-20 0 288,20 19 128,-20 1-96,20 20 160,0-2 96,0 22-159,-19-1 191,19 0-160,0 21-192,0-1 96,0-20-96,19 20-64,-19-19-64,20 19-1,-20 0 65,0-20 96,0 20-32,0 1-32,0 19 128,0 0-64,0 0-64,0 19 0,0 1 32,0 0-224,0 0-321,0 20-256,0-21-320,20-19-448,-20 20-1218,0 0-6726</inkml:trace>
  <inkml:trace contextRef="#ctx0" brushRef="#br0" timeOffset="68852.93">2143 3954 15983,'20'0'288,"0"0"32,19 0 737,1 0 0,39 0 128,0 0-224,0 0-576,20 0-33,1 20-160,-20-20 64,19 0-128,-20 0 33,-20 0-65,2-20-96,-22 20-96,1 0-321,-20 0-351,-20 0-161,0 0-224,-20 0-1282,20-20-2946</inkml:trace>
  <inkml:trace contextRef="#ctx0" brushRef="#br0" timeOffset="69162.95">2898 3815 2914,'0'-20'8296,"18"20"-7655,-18 0 288,40-20 672,-19 20-192,17 0-127,3 0-514,-1 20-511,19-20-193,-19 20 0,-1 19 480,1-18-544,-1-2 32,1 1 0,-19 0 0,-1 0 0,-2 0 129,-18 0 31,0-1 192,0-19 129,-18 20-129,-23 1-32,1-2-192,1 21 33,-21-21-161,21 2 0,-21-2-417,21 21-832,-1 0-2146</inkml:trace>
  <inkml:trace contextRef="#ctx0" brushRef="#br0" timeOffset="86571.95">1388 2007 2562,'-39'0'2498,"39"0"-127,-20 0 255,20 0-224,0 0-128,0 0-704,0 0-321,0-20-576,0 20-289,0 0 97,0 0-321,20 0 0,0-20 0,19 20 64,21 0-160,-1 0 128,20-20-159,0 20-98,-18 20 130,18-20-65,-20 0-257,1 0 33,-1 20-128,2-20-321,-23-20-448,-18 20-1698</inkml:trace>
  <inkml:trace contextRef="#ctx0" brushRef="#br0" timeOffset="97780.59">5498 5246 10441,'0'20'385,"0"-20"576,0 19 768,0 2-319,-21-1-161,21 19-224,0 1-224,0 0-97,0-1-95,0 21-225,21-20-288,-21-1-64,0 22 32,0-42-128,0 20-128,0-19-32,0 1-32,0-1-289,0-20-512,0 0-993,0 0-3363</inkml:trace>
  <inkml:trace contextRef="#ctx0" brushRef="#br0" timeOffset="98205.61">5299 5564 8071,'-20'-20'3459,"20"20"-4035,0 0 384,0-20 320,0 20 576,0 0 642,0 0-770,0 0-480,0-20-64,0 20 161,20 0 191,-20-20-192,0 20-128,0-20 0,20 1 64,-20-1-96,19 0-32,-19-1 0,20-18 0,0 20-32,0-22 32,0 22 0,1 19 96,-3-20 65,-18 20 159,20 0-32,-20 0 0,21 0-31,-21 0-33,20 0 0,0 0 0,-2 20 97,3-20 63,-1 40 0,0-20-255,19-1-97,-19 1-32,0-1-193,20 22-607,-21-41-1827,1 20-8103</inkml:trace>
  <inkml:trace contextRef="#ctx0" brushRef="#br0" timeOffset="110511.32">5597 2782 3523,'0'0'1826,"0"0"-609,0 0-32,0 0-641,0 0-63,0-20 256,0 20-33,0 0-127,0 0 127,0 0 65,0 0 256,0 0-448,0 0-161,0 0-128,0 0 1,0 0 159,0 0-32,-20 0-159,20 0-129,0 0-64,0 0-32,0 20-32,0-20 32,0 0 32,0 19-64,0-19 128,20 19 96,-20 2 0,0-1-63,0-20-65,0 20-64,0 0-32,0 0 32,0 19 32,0-19-64,0 0 32,0 20 0,0-21-32,0 21 32,0-19-32,20 18 32,-20-20-32,0 22 32,0-1 0,0-21-32,0 21 0,0-20 32,0 20 0,0-20 64,0 19 0,0-19 225,-20 20-33,20-1-192,0-19-32,0 20-32,0-20 32,0 19-64,0 2 32,20-22-32,-20 21 64,0 0-32,0-20-64,0 19 128,0 1-64,0-20 0,0 20-64,0-20 64,0 19-96,0-19 96,0 1 0,0 18-64,0-19 0,0-1 32,-20 2 32,20-2-32,0 1-32,0 0 32,0 0 0,0 0-128,0 0 64,0-1 96,0 2-160,0-2 128,0 2 0,0-2 64,0 1-32,0 0 64,0 0-32,0 0-32,0 0-128,0-1 64,0 1 96,0 0-32,0 0-96,0 0 160,0 0 0,0-1 97,0 2-97,0-2 32,0-19-160,0 20 128,0 0-96,20-20 32,-20 19 32,0-19-64,0 21 32,0-21 64,0 20-32,0-1-32,0-19 0,0 0-32,0 21 0,0-21 32,0 0 64,0 0-160,0 0-192,0 0 544,0 0-320,0 0 96,0 0-96,0 0 64,0 0-64,0 0 32,0 0 0,0 19 0,0-19-128,0 0-96,0-19 224,0 19-96,0 0 32,0-21-64,0 2 64,0-1-65,0-1-31,0 2 224,0-1-192,0 20 96,0-20 32,0 1-64,0-2 96,0-18-32,20 19-96,-20 0-192,0 0 288,0-19 32,0 39-32,0-20 0,0 0 64,0 0-160,0 0 192,0 20 0,19-20-96,-19 1 160,0-2-64,0 2-96,0-2 128,0 2-160,0-1 32,0 20 32,0-20-96,0 0 96,0 20-32,0-20-32,0 0 96,0 1-160,20-2 128,-20 2 0,0-1-96,0 0 160,0 1-224,0-2 96,0 1 0,0 20 64,0-19-64,0-1-64,0 0 96,0 0 0,0 0 0,0 0-32,0 1 64,0-2-64,0 21 32,-20-19 0,20-1-32,0 0 64,0 0-32,0 0 32,0 20 96,0-20-128,-19 0 32,19 1-32,0-1-32,0 20 32,0-21 96,0 2-64,0-1-32,0 20 32,0-20 0,0 1 0,0-2 0,0 1 161,0 1-193,0-1 96,0 0-96,-20 0-32,20-20 64,0 21-32,0-1 32,0 0 32,0 0-32,0 0 64,0 0-32,0 0-96,0 1 64,-20-1-64,20 0-32,0 0 96,0-1-64,20-18-32,-20 20 128,0-2-160,0 1 160,0 0-128,0-19 64,0 19 0,0 0 0,0 0 0,-20 0-64,20 1 128,0-21-160,0 40 96,0-20-32,0 0 0,0-1-128,0 21-385,0-19-1217,0 19-2049,0 0-3492</inkml:trace>
  <inkml:trace contextRef="#ctx0" brushRef="#br0" timeOffset="119760.84">6787 2742 1729,'0'0'2242,"0"0"-864,0 0 223,0 0 97,-20 0-97,20 0-352,0 0-480,0 0-32,0 0 288,0 0 0,0 0-353,0 0 33,0 0-96,0 20-289,20-20 32,-20 0-31,0 20-257,0-1-32,0-19 64,0 19-160,0 2 192,0 19-64,0-20 0,0 0 32,21-1 0,-21 1 0,0 0 0,20 20-128,-20-20 128,0-1-32,0 21-32,0-19 97,0-2-129,20 20 96,-20-18 64,0 19-224,0-20 96,0-1 0,0 21 64,0-20-96,18 20 96,-18-20 0,0 19 96,0-19-64,0 0 33,0 20-65,0-21-96,0 1 64,0 20 32,0-20-96,0 0 0,0 20 64,21-20 32,-21 19-160,0-19 64,0 20 32,0-20 32,0 19-64,0-18 0,0-2 0,0 21 0,0 0 32,0-20 32,0 19-32,0-18 32,0-2 0,0 21 96,20-21-32,-20 21-63,0-20-1,0 0-32,0 0-64,0 0 32,0 0 64,20-1-64,-20 2 0,0-2 32,0-19 32,0 21 0,0-2-32,-20 1-32,20 0 0,0 0 32,0 0-32,0 0 32,0-1 0,0 1-32,0 0-256,0 0 576,0 0-320,0 0 128,0-1-32,0-19 32,0 21-32,0-2-64,0 1-32,0 0 32,0-1 1,0-19 63,0 21-192,0-21 256,0 20-96,0-20 96,0 19-96,0-19 0,0 21-64,0-21 32,0 0-32,0 19-32,0-19 32,0 0-32,0 0 0,0 0 0,0 0 32,0 0 32,0-19 32,0 19-256,0 0 384,0 0-192,0 0 0,0 0-32,0-21 0,0 21 0,0-19 32,0-1-256,0-1 31,0 2-31,0-1 160,0 0-96,0-20 224,0 21 0,0-1 0,-20 0-32,20 0 32,0 0 0,0 0-96,0-19 96,0 19-32,0 0-64,0-20 128,0 21-96,0-21 128,0 19-96,0 2 64,0-1-32,0 0-32,0-20 32,0 20 32,0 1 0,0-21-32,20 20-32,-20-19-32,0 18 160,0 1-63,0-19-33,0 19 96,-20 0-128,20-20 32,0 21-32,0-2 0,0-18 32,0 19-32,0-20 64,0 0-64,-21 21 96,21-22-192,0 2 96,0 0 32,0 18-32,0-18 64,0 19-96,0-20 96,-18 20 32,18 0-160,0 1 32,0-1-32,0 0 128,0 0-64,0 0-32,0 0 32,0-19-64,0 19 64,-20 0-32,20 0 32,0-1-288,0 2 480,0-1-192,0 1-96,0-2 160,0 1-64,0 0 32,0-19-64,0 19-32,0 0-32,0 0 64,0 0-1,0 1 1,0-1 64,0 0-64,0 20 64,0-20-64,0 0-192,0 20-224,0-21-161,0 2-416,0 0 321,0 19 127,0-20-224,0 0-448,-20-1-833,20 2-1505</inkml:trace>
  <inkml:trace contextRef="#ctx0" brushRef="#br0" timeOffset="125742.19">7980 2762 1153,'-21'0'3619,"21"0"-1601,0 0-96,0 0-961,0 0-161,0 0 354,0-20-65,0 20-32,0 0-161,0 0-415,0 0-97,0 0-192,0 0-160,0 0-64,0-21-32,0 21-64,0 0 0,0 0 32,0 0 128,0 0 64,0 0 96,0 0 33,-20 21-33,20-21-96,0 0 64,0 0-64,0 0 64,0 20 32,0 0 1,20-20 31,-20 19-32,0 0-64,0 2 64,0-1-160,0 0 160,0 0-256,0 19 193,0-19-162,0 0 1,0 20 129,0-20-65,0 19-32,0 2 224,0-2-160,0-20 64,0 22 0,0-1 32,21-21-32,-21 1-96,0 20 32,0-20-64,0 20 129,0-21-1,-21 21-224,21 0 128,0-1-32,0 2 32,0-2-64,-20 0 128,20 2-128,0-2 64,0 1-32,0-20 64,0 20-64,0 0 64,0-21-128,0 21 96,0-20-64,0 20 160,0-21-32,0 1-32,0 20-32,0-20 96,0 0-96,0 20-96,0-21 160,0 1-32,0 20-32,0-20 64,0 0-96,0-1-32,0 21 64,0-19 0,20-2 1,-20 1-66,0 0 98,0 0-33,0 0 0,0 0 224,0-1-96,0 1-32,0 0-96,0 0-96,0 0 64,0 0-32,0-20-32,0 19 64,0-19-32,0 21 128,0-2 0,0-19-96,0 20 128,0-20 32,0 20-288,0-20 288,0 0-256,0 0 32,0 19 96,0-19-32,0 0 32,0 0-32,0 21 64,0-21 0,0 0-320,0 20 545,0-20-289,0 19 0,0-19 0,0 0-33,0 0 33,0 0 65,0 0-97,0 0 32,0 0 0,0 0-33,0 0 66,0 0-33,0 0-97,0 0 97,0 0-192,0 0-288,0 0 159,0 0-255,0-19-513,0 19-1666,0-20-7943</inkml:trace>
  <inkml:trace contextRef="#ctx0" brushRef="#br0" timeOffset="135694.76">8634 2721 2178,'0'-19'512,"0"19"1762,0 0 64,0 0 289,0 0-609,0 0-737,0 0-352,-20 0-321,20 0-223,0 0-97,0 19 32,0-19 1,0 0-33,0 21-64,0-21-32,0 0-96,0 20 1,20 0-1,-20-20 128,0 19 0,0 0-32,0 22-32,0-21 1,0 0 31,0 19-128,0-19 32,0 0-32,0 20 96,0-20-160,0 19 64,0-19 32,0 20-128,20-20 64,-20 20-32,0 0 96,0-1-96,0 1 32,0 20 32,0-21-64,0 1 0,-20 0 65,20 19-33,0-19-32,0 0 32,0 20-32,0-21 128,0 1-192,0 20 128,-20-20-32,20-1 64,0 21-96,0-21 64,0 21-32,0-20 64,0 19 160,0 1 33,0-20 31,0 0-64,0 0-64,0-1-160,0-19-64,20 20 32,-20-20 96,20-1-192,-20 1 96,20 0-192,-20 0 576,0 0-480,0 0 96,0-1 0,0-19 128,0 21-256,0-21 96,0 19-160,0-19-416,0 20 31,0-20-128,0 0-63,0 0-706,-20 0-2401,20 0-5799</inkml:trace>
  <inkml:trace contextRef="#ctx0" brushRef="#br0" timeOffset="136589.81">9786 2762 5957,'0'0'641,"0"0"576,0 0-512,0 0 159,0 0 834,0 0 160,0 0-481,0-20-320,0 20-192,0 0-32,0 0-97,0 0-95,0 0-257,0 20-159,0-20-161,0 39 192,0-20-192,-20 22 0,20-1 0,0 19-32,20-19-64,-20 19 96,0 21-64,0-20 0,0 0 32,0 19-32,0-19 64,0 19-64,0 0 0,0 1 0,0-1 0,-20 1 64,20 0-32,0-1 128,0 0 33,-21-19-65,21 19 32,0 1-128,0-20 0,-20 19 0,20-19-64,0-1 256,0 1-96,0 0-64,0-21 129,20 0-65,-20 2-96,0-22 96,0 2-192,21-2 0,-21-19 64,0 21-353,20-21-287,-20 0-385,0-21-417,0 21-1184,0-19-3908</inkml:trace>
  <inkml:trace contextRef="#ctx0" brushRef="#br0" timeOffset="137505.86">10897 2742 2466,'0'-21'3139,"0"21"-481,0 0-191,0 0-385,0-19-449,0 19-416,0 0-416,0 0-513,0 0-63,0 19 255,0-19 97,0 21-193,0-1-128,0 0-160,0 18 0,0 23-160,0-21 128,0 19 32,0 20-96,0-18 97,0 18-97,0 0 64,0 21-32,0-21-32,0 0 32,0 21 0,0-21 32,0 1-128,0 0 96,0-21-32,0 20 0,20-19 64,-20-1-128,0 1 416,0 0 32,0 0-95,0-1 95,0 1-160,0-20-96,0-1-128,0 21 96,0-21 33,0-18 127,0 18-64,0-19-160,19-1-128,-19 2-64,20-21-160,-20 0-257,0 0 0,20 0-31,-20-21-353,0 21-1217,0-19-4228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6F29A8-C15A-4FDA-9C6A-4BE16391052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3320A-2D1A-4A1C-A085-E4728BEF88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175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d6d7e0b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3d6d7e0b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Expansion</a:t>
            </a:r>
          </a:p>
          <a:p>
            <a:r>
              <a:rPr lang="en-US" dirty="0"/>
              <a:t>Rectangles</a:t>
            </a:r>
            <a:r>
              <a:rPr lang="en-US" baseline="0" dirty="0"/>
              <a:t> around operator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242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it to segmentation</a:t>
            </a:r>
            <a:r>
              <a:rPr lang="en-US" baseline="0" dirty="0"/>
              <a:t> examples instead: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9007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3d6d7e0b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3d6d7e0b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d6d7e0b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3d6d7e0b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d6d7e0b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d6d7e0b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d6d7e0b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3d6d7e0b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d6d7e0b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d6d7e0b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3d6d7e0b6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3d6d7e0b6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75CE8-E86D-482D-8C7B-AC6DBFD02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1B0B8A-C70D-4C21-8676-7AF18AA93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AB4500-9515-4D9D-94D4-2623F4A9C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F6DB9-D58C-4637-818A-C4983486A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33DD9-6D3C-426D-961C-A79E1D28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05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9EBA-460C-4AAC-8D7C-5AF3A8488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D4310B-4C49-489C-9CF0-9C3E916CF2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1B4DB-75C7-41F3-B022-2EB8439AD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D1DBB-706D-4AE8-AA73-9871B0B0A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3D047-966C-4F43-8416-048F3F4FC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197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A81C0F-91F5-409E-B056-1BD821462C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E3743-11BE-456F-9463-70CA5DBE18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FAF7D-EE36-4898-BCF7-888D021B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449C6C-AA78-4C4D-B09A-3771E3A5B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657A36-8402-4B53-8E27-37FC4ADA0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453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18525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598011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AE0BA-FF72-478B-A4A7-5A15DFCD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5807-8FE8-47C2-AE43-29A31541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FB1F2-015C-4963-A9DD-ABA2AFC0F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418D6C-BA2C-434D-9777-4A615EA8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F7409-ED9B-4CF4-84AB-389EA7AA7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380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0626C-6F1C-4337-915F-6F57EE5FD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37935-1897-429D-A511-E6D673FC80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3C352-F452-47A7-A6D1-1690747E6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E81D42-6114-4195-9BE5-888FEB883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737B-8014-4D22-A411-1B4FFECAB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289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D2474-464C-460E-AC77-B1A4A4A5A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B4BE1-1710-4C9A-BC4F-EE35BE95C2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8D6F1A-4C9B-417C-A792-9EE374611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1A6ADD-5F6C-43AC-86C9-3A20AE1F8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5AA583-D16D-4963-8491-E6370B68C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BC9E2F-9074-40CA-B7C0-CBB8715D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46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D26F8-D952-4323-84D7-A4F63CC81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E62E4-401C-43FF-9F26-BE95FD901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746200-A590-40BE-9247-13AE596457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ADB928-75FE-42FE-8302-89F15F9361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F2969E-63F8-4398-AC9B-BB18934BE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A33CF-8420-43E9-831D-CC075CB6F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02A89C-DF1D-4FFC-B9D0-F269FD96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53980-F07C-4233-9A41-3E0FE2B99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69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85055-C522-4146-9290-1B7C9C5A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527F80-65D3-4AD2-B35F-601330F60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3F4565-D714-4FCC-91FB-0DC389DAF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9F704-1394-4E54-A4E6-FEAC5BC03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36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A43EC5-95FF-4844-9BB8-5F7AD389C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8642D-041D-424C-8021-38E2E3463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096B4-9600-461B-94D8-E5B35A76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0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543B0-F2E3-44CA-AC2D-A507AEF64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20781-3D3E-40D0-940A-4C65443BF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8D691-D604-4807-8EC2-B3D5BC1601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5FD69-5815-4905-90AF-9D033628B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57A406-5A64-46E2-A2AD-4CB7A7A4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414F7-2F1C-4BDA-9ABD-1BB13FDCA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8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C471-64EC-4560-8809-EB966B47D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C845CC-FDF9-4ECB-BAF3-82D6CB9E7E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E1FCAF-559E-4CDF-91B3-860CE230E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1F163-95DC-4036-8702-178BE872E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CDE554-5335-4455-BA8A-1323C3F4F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50FD48-A806-4D14-93C6-91B68AD04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7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ACDAD95-7ACD-49C2-8C85-6BB811187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8EF5BA-C341-4C98-8910-46E16D35F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1B868E-1255-461D-A294-01D7319255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1C72B-B851-46CA-BCED-3B2120DC0F36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B9C1C-94B0-46BD-BCF3-F2F539AAE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1118D3-EB7B-4A9D-9D9F-30DE1C6D43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A2BD5E-54AD-4147-9C31-A68763549B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0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5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7.xml"/><Relationship Id="rId16" Type="http://schemas.openxmlformats.org/officeDocument/2006/relationships/image" Target="../media/image44.png"/><Relationship Id="rId20" Type="http://schemas.openxmlformats.org/officeDocument/2006/relationships/image" Target="../media/image52.emf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11" Type="http://schemas.openxmlformats.org/officeDocument/2006/relationships/image" Target="../media/image39.png"/><Relationship Id="rId5" Type="http://schemas.openxmlformats.org/officeDocument/2006/relationships/image" Target="../media/image5.png"/><Relationship Id="rId15" Type="http://schemas.openxmlformats.org/officeDocument/2006/relationships/image" Target="../media/image43.png"/><Relationship Id="rId10" Type="http://schemas.openxmlformats.org/officeDocument/2006/relationships/image" Target="../media/image4.png"/><Relationship Id="rId19" Type="http://schemas.openxmlformats.org/officeDocument/2006/relationships/customXml" Target="../ink/ink5.xml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png"/><Relationship Id="rId7" Type="http://schemas.openxmlformats.org/officeDocument/2006/relationships/customXml" Target="../ink/ink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tags" Target="../tags/tag3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tags" Target="../tags/tag2.xml"/><Relationship Id="rId16" Type="http://schemas.openxmlformats.org/officeDocument/2006/relationships/image" Target="../media/image18.png"/><Relationship Id="rId20" Type="http://schemas.openxmlformats.org/officeDocument/2006/relationships/image" Target="../media/image22.jpeg"/><Relationship Id="rId29" Type="http://schemas.openxmlformats.org/officeDocument/2006/relationships/image" Target="../media/image31.png"/><Relationship Id="rId1" Type="http://schemas.openxmlformats.org/officeDocument/2006/relationships/tags" Target="../tags/tag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2985B-8B9E-4931-A9B8-854F7E2E1A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Problem description and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813E60-073D-492B-9965-C092CB7976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88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743201" y="1601470"/>
            <a:ext cx="6883108" cy="4840817"/>
          </a:xfrm>
          <a:prstGeom prst="rect">
            <a:avLst/>
          </a:prstGeom>
          <a:noFill/>
        </p:spPr>
      </p:pic>
      <p:sp>
        <p:nvSpPr>
          <p:cNvPr id="43" name="TextBox 42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Sliding window detection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5486399" y="1598580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5948271" y="1598580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8331201" y="1601469"/>
            <a:ext cx="561916" cy="1123832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844800" y="2616200"/>
            <a:ext cx="812800" cy="1625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3352800" y="2599477"/>
            <a:ext cx="812800" cy="162560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6510187" y="3021450"/>
            <a:ext cx="1109813" cy="221962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7280994" y="3008751"/>
            <a:ext cx="1109813" cy="2219627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0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Text detection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625600" y="1039757"/>
            <a:ext cx="9042400" cy="551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3443845" y="2306125"/>
            <a:ext cx="3000375" cy="470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75833" y="4105085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6159996" y="3166844"/>
            <a:ext cx="952005" cy="413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25211" y="4117768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30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11" grpId="0" animBg="1"/>
      <p:bldP spid="63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Text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685" y="4749800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Positive examples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15" y="4880467"/>
            <a:ext cx="993140" cy="340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1261" y="4887396"/>
            <a:ext cx="993140" cy="3403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0" y="4742870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Negative examples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197600" y="1451160"/>
            <a:ext cx="0" cy="5025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78"/>
          <a:stretch/>
        </p:blipFill>
        <p:spPr bwMode="auto">
          <a:xfrm>
            <a:off x="957233" y="2057400"/>
            <a:ext cx="4517737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6705600" y="2057400"/>
            <a:ext cx="4507992" cy="7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tlow\Desktop\cs229a\lectures-slides\assets\19\stuff\posImg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941070" y="3440245"/>
            <a:ext cx="45339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C:\Users\tlow\Desktop\cs229a\lectures-slides\assets\19\stuff\negImg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705600" y="3471688"/>
            <a:ext cx="4507992" cy="707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646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Text detection</a:t>
            </a:r>
          </a:p>
        </p:txBody>
      </p:sp>
      <p:pic>
        <p:nvPicPr>
          <p:cNvPr id="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765" y="787401"/>
            <a:ext cx="3925103" cy="24229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34" y="3391933"/>
            <a:ext cx="4937711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>
            <a:off x="5506167" y="4971995"/>
            <a:ext cx="1084299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431947"/>
            <a:ext cx="4937712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12"/>
          <p:cNvGrpSpPr/>
          <p:nvPr/>
        </p:nvGrpSpPr>
        <p:grpSpPr>
          <a:xfrm>
            <a:off x="8026701" y="4174557"/>
            <a:ext cx="1940191" cy="1230943"/>
            <a:chOff x="3941911" y="2897160"/>
            <a:chExt cx="993526" cy="630336"/>
          </a:xfrm>
        </p:grpSpPr>
        <p:sp>
          <p:nvSpPr>
            <p:cNvPr id="18" name="Rectangle 17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775625" y="3376318"/>
              <a:ext cx="159812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22"/>
          <p:cNvGrpSpPr/>
          <p:nvPr/>
        </p:nvGrpSpPr>
        <p:grpSpPr>
          <a:xfrm>
            <a:off x="4834270" y="1318287"/>
            <a:ext cx="1643893" cy="1042959"/>
            <a:chOff x="3941911" y="2897160"/>
            <a:chExt cx="993526" cy="630336"/>
          </a:xfrm>
        </p:grpSpPr>
        <p:sp>
          <p:nvSpPr>
            <p:cNvPr id="24" name="Rectangle 23"/>
            <p:cNvSpPr/>
            <p:nvPr/>
          </p:nvSpPr>
          <p:spPr>
            <a:xfrm>
              <a:off x="3941911" y="2897160"/>
              <a:ext cx="833715" cy="151417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462027" y="3376317"/>
              <a:ext cx="223704" cy="151179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70593" y="3139298"/>
              <a:ext cx="264844" cy="109832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72790" y="6492700"/>
            <a:ext cx="4571999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b="1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[David Wu]</a:t>
            </a:r>
          </a:p>
        </p:txBody>
      </p:sp>
      <p:sp>
        <p:nvSpPr>
          <p:cNvPr id="4" name="Rectangle 3"/>
          <p:cNvSpPr/>
          <p:nvPr/>
        </p:nvSpPr>
        <p:spPr>
          <a:xfrm>
            <a:off x="9654805" y="5110271"/>
            <a:ext cx="312087" cy="2144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27348" y="124805"/>
            <a:ext cx="4379783" cy="110799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We can discard boxes who's height and width are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almost same as text should have more width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as compared to the height. But it might lead to </a:t>
            </a:r>
          </a:p>
          <a:p>
            <a:r>
              <a:rPr lang="en-US" sz="1600" dirty="0">
                <a:solidFill>
                  <a:srgbClr val="00B050"/>
                </a:solidFill>
              </a:rPr>
              <a:t>Skipping some text.</a:t>
            </a:r>
          </a:p>
        </p:txBody>
      </p:sp>
      <p:cxnSp>
        <p:nvCxnSpPr>
          <p:cNvPr id="10" name="Straight Arrow Connector 9"/>
          <p:cNvCxnSpPr>
            <a:stCxn id="8" idx="2"/>
          </p:cNvCxnSpPr>
          <p:nvPr/>
        </p:nvCxnSpPr>
        <p:spPr>
          <a:xfrm rot="16200000" flipH="1">
            <a:off x="8055630" y="3294406"/>
            <a:ext cx="4424474" cy="3012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4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1D Sliding window for character segmentation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887" y="1295402"/>
            <a:ext cx="7254240" cy="1010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43624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48424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653224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958024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3235368" y="1311234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3556001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860801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4177224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4470401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4470401" y="1295401"/>
            <a:ext cx="597977" cy="994559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90285" y="5658248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Positive examples</a:t>
            </a:r>
          </a:p>
        </p:txBody>
      </p:sp>
      <p:pic>
        <p:nvPicPr>
          <p:cNvPr id="20" name="Pictur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515" y="5788915"/>
            <a:ext cx="993140" cy="3403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861" y="5795844"/>
            <a:ext cx="993140" cy="3403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97600" y="5651318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Negative examples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6197600" y="2819400"/>
            <a:ext cx="0" cy="33528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3" y="3180908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128" y="3180908"/>
            <a:ext cx="602429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7701" y="3180908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888" y="3180908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6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42" y="3180908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7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3893" y="4480983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1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6230" y="4495800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5722" y="4495800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77" y="3180908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42" y="4521893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367" y="4495800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478" y="4521893"/>
            <a:ext cx="552225" cy="853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" name="Ink 2"/>
              <p14:cNvContentPartPr/>
              <p14:nvPr/>
            </p14:nvContentPartPr>
            <p14:xfrm>
              <a:off x="478440" y="700920"/>
              <a:ext cx="7883280" cy="3956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23520" y="919680"/>
                <a:ext cx="10537440" cy="530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0126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07832E-6 L 0.34218 0.00154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1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8" grpId="0" animBg="1"/>
      <p:bldP spid="18" grpId="1" animBg="1"/>
      <p:bldP spid="18" grpId="2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990601"/>
            <a:ext cx="5537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" y="3524648"/>
            <a:ext cx="5537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4" y="4642248"/>
            <a:ext cx="5537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28" y="5405597"/>
            <a:ext cx="46018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56" y="5393824"/>
            <a:ext cx="5020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57" y="5393824"/>
            <a:ext cx="46018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8941297" y="5516221"/>
            <a:ext cx="338667" cy="400105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 flipV="1">
            <a:off x="8300115" y="5716274"/>
            <a:ext cx="641182" cy="44923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11784" y="5503203"/>
            <a:ext cx="338667" cy="400105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 flipV="1">
            <a:off x="6118681" y="5703256"/>
            <a:ext cx="793103" cy="461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868225" y="5503203"/>
            <a:ext cx="338667" cy="400105"/>
          </a:xfrm>
          <a:prstGeom prst="rect">
            <a:avLst/>
          </a:prstGeom>
          <a:noFill/>
          <a:ln>
            <a:noFill/>
          </a:ln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 flipV="1">
            <a:off x="10253444" y="5703256"/>
            <a:ext cx="614781" cy="46168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54" y="3721418"/>
            <a:ext cx="6010748" cy="83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5740289" y="955750"/>
            <a:ext cx="3714337" cy="226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6487167" y="1475933"/>
            <a:ext cx="1232461" cy="19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 sz="700" dirty="0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5979255" y="3747978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64931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68995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2043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6107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0171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85251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93379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8459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252365" y="3733800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855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04ED0-4289-4FF7-98B1-A97AF0571C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Getting Lots of Data and Artificial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3D0528-8C41-4470-A9D3-3EF376D962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15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09F6B-D115-4CF6-8E1F-CB2C5CFF7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Recognition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CD9B5A-32AD-41A9-AEDC-3E98DBE20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205" y="2619976"/>
            <a:ext cx="7449590" cy="276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662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97EAB-C6D7-410B-984E-52B7F4E5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data synthesis for OCR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16FE2A-6C70-4B23-8949-DF3C97B1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18" y="1825625"/>
            <a:ext cx="3353268" cy="3753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5B6405-F683-4DE1-BE62-158A22555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884" y="1949264"/>
            <a:ext cx="1981477" cy="3013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7DFB79-C80C-4CC0-BBB9-81809F6EA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728" y="1816099"/>
            <a:ext cx="3200847" cy="37629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58C7F5-A29A-462F-B035-B40E8457CE86}"/>
              </a:ext>
            </a:extLst>
          </p:cNvPr>
          <p:cNvCxnSpPr/>
          <p:nvPr/>
        </p:nvCxnSpPr>
        <p:spPr>
          <a:xfrm>
            <a:off x="6918361" y="3624044"/>
            <a:ext cx="966367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5DF26A-912B-4873-B162-F103E7CA7808}"/>
              </a:ext>
            </a:extLst>
          </p:cNvPr>
          <p:cNvSpPr txBox="1"/>
          <p:nvPr/>
        </p:nvSpPr>
        <p:spPr>
          <a:xfrm>
            <a:off x="4992951" y="5105058"/>
            <a:ext cx="1869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Computer Fonts</a:t>
            </a:r>
          </a:p>
        </p:txBody>
      </p:sp>
    </p:spTree>
    <p:extLst>
      <p:ext uri="{BB962C8B-B14F-4D97-AF65-F5344CB8AC3E}">
        <p14:creationId xmlns:p14="http://schemas.microsoft.com/office/powerpoint/2010/main" val="422736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2556-CF39-4317-8EA0-DAFC955F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Synthesizing data by introducing distortions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DF8701-4C1E-44D7-8A57-7C2C54C00C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840"/>
          <a:stretch/>
        </p:blipFill>
        <p:spPr>
          <a:xfrm>
            <a:off x="2314047" y="1690688"/>
            <a:ext cx="7563906" cy="3720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5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Photo OCR problem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1625600" y="1039757"/>
            <a:ext cx="9042400" cy="5515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Rectangle 61"/>
          <p:cNvSpPr/>
          <p:nvPr/>
        </p:nvSpPr>
        <p:spPr>
          <a:xfrm>
            <a:off x="3443845" y="2306125"/>
            <a:ext cx="3000375" cy="4709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4" name="TextBox 63"/>
          <p:cNvSpPr txBox="1"/>
          <p:nvPr/>
        </p:nvSpPr>
        <p:spPr>
          <a:xfrm>
            <a:off x="3124531" y="1813682"/>
            <a:ext cx="4292269" cy="46166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 ANTIQUE MALL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849198" y="3582429"/>
            <a:ext cx="1735361" cy="46166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68828" y="4336218"/>
            <a:ext cx="1769763" cy="46166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LULA B’s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75833" y="4105085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/>
          <p:cNvSpPr txBox="1"/>
          <p:nvPr/>
        </p:nvSpPr>
        <p:spPr>
          <a:xfrm>
            <a:off x="4835837" y="4336218"/>
            <a:ext cx="1013361" cy="461665"/>
          </a:xfrm>
          <a:prstGeom prst="rect">
            <a:avLst/>
          </a:prstGeom>
          <a:solidFill>
            <a:srgbClr val="FFFFFF">
              <a:alpha val="3882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ln>
                  <a:solidFill>
                    <a:srgbClr val="C00000"/>
                  </a:solidFill>
                </a:ln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OPEN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159996" y="3166844"/>
            <a:ext cx="952005" cy="41329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/>
          <p:cNvSpPr/>
          <p:nvPr/>
        </p:nvSpPr>
        <p:spPr>
          <a:xfrm>
            <a:off x="6425211" y="4117768"/>
            <a:ext cx="476003" cy="20664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476800" y="610080"/>
              <a:ext cx="5860320" cy="4159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67440" y="600720"/>
                <a:ext cx="5879041" cy="41779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10" grpId="0" animBg="1"/>
      <p:bldP spid="11" grpId="0" animBg="1"/>
      <p:bldP spid="12" grpId="0" animBg="1"/>
      <p:bldP spid="63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2556-CF39-4317-8EA0-DAFC955F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Synthesizing data by introducing distortions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C71169-7691-41F7-84E0-3AB059B62B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24763"/>
            <a:ext cx="5496692" cy="339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6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2556-CF39-4317-8EA0-DAFC955F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Synthesizing data by introducing distortions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BB7816B-D0C9-4CA0-AABC-13A07E36BE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9420"/>
            <a:ext cx="7925906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6008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702A-7EEA-4884-8BA8-2D885DA1B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on getting more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60316F-34C4-4062-8C51-D40AA2E1E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9846"/>
            <a:ext cx="8259328" cy="348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819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>
            <a:spLocks noGrp="1"/>
          </p:cNvSpPr>
          <p:nvPr>
            <p:ph type="title"/>
          </p:nvPr>
        </p:nvSpPr>
        <p:spPr>
          <a:xfrm>
            <a:off x="415600" y="18798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vi" b="1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Analysis: What part of Pipelines to work on next: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Photo OCR pipeline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990601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1. Text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8000" y="3524647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2. Character segmentation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4" y="4642247"/>
            <a:ext cx="5537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3. Character classification</a:t>
            </a:r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928" y="5405597"/>
            <a:ext cx="46018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656" y="5393824"/>
            <a:ext cx="5020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257" y="5393824"/>
            <a:ext cx="46018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8941297" y="5516222"/>
            <a:ext cx="3386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</a:t>
            </a:r>
          </a:p>
        </p:txBody>
      </p:sp>
      <p:cxnSp>
        <p:nvCxnSpPr>
          <p:cNvPr id="47" name="Straight Arrow Connector 46"/>
          <p:cNvCxnSpPr>
            <a:stCxn id="34" idx="3"/>
            <a:endCxn id="46" idx="1"/>
          </p:cNvCxnSpPr>
          <p:nvPr/>
        </p:nvCxnSpPr>
        <p:spPr>
          <a:xfrm flipV="1">
            <a:off x="8300115" y="5747055"/>
            <a:ext cx="641182" cy="1414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6911784" y="5503204"/>
            <a:ext cx="3386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A</a:t>
            </a:r>
          </a:p>
        </p:txBody>
      </p:sp>
      <p:cxnSp>
        <p:nvCxnSpPr>
          <p:cNvPr id="51" name="Straight Arrow Connector 50"/>
          <p:cNvCxnSpPr>
            <a:stCxn id="35" idx="3"/>
            <a:endCxn id="50" idx="1"/>
          </p:cNvCxnSpPr>
          <p:nvPr/>
        </p:nvCxnSpPr>
        <p:spPr>
          <a:xfrm flipV="1">
            <a:off x="6118681" y="5734037"/>
            <a:ext cx="793103" cy="15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0868225" y="5503204"/>
            <a:ext cx="338667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</a:t>
            </a:r>
          </a:p>
        </p:txBody>
      </p:sp>
      <p:cxnSp>
        <p:nvCxnSpPr>
          <p:cNvPr id="55" name="Straight Arrow Connector 54"/>
          <p:cNvCxnSpPr>
            <a:stCxn id="39" idx="3"/>
            <a:endCxn id="54" idx="1"/>
          </p:cNvCxnSpPr>
          <p:nvPr/>
        </p:nvCxnSpPr>
        <p:spPr>
          <a:xfrm flipV="1">
            <a:off x="10253444" y="5734037"/>
            <a:ext cx="614781" cy="15387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454" y="3721418"/>
            <a:ext cx="6010748" cy="837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/>
          <a:stretch/>
        </p:blipFill>
        <p:spPr bwMode="auto">
          <a:xfrm>
            <a:off x="5740289" y="955750"/>
            <a:ext cx="3714337" cy="2265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3" name="Rectangle 62"/>
          <p:cNvSpPr/>
          <p:nvPr/>
        </p:nvSpPr>
        <p:spPr>
          <a:xfrm>
            <a:off x="6487167" y="1475933"/>
            <a:ext cx="1232461" cy="19346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67"/>
          </a:p>
        </p:txBody>
      </p:sp>
      <p:cxnSp>
        <p:nvCxnSpPr>
          <p:cNvPr id="2051" name="Straight Connector 2050"/>
          <p:cNvCxnSpPr/>
          <p:nvPr/>
        </p:nvCxnSpPr>
        <p:spPr>
          <a:xfrm flipH="1">
            <a:off x="5979255" y="3747978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64931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68995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2043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6107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80171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85251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93379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8459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10252365" y="3733801"/>
            <a:ext cx="9236" cy="80982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/>
              <p14:cNvContentPartPr/>
              <p14:nvPr/>
            </p14:nvContentPartPr>
            <p14:xfrm>
              <a:off x="132480" y="1258560"/>
              <a:ext cx="9729600" cy="5485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3120" y="1249200"/>
                <a:ext cx="9748320" cy="550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023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46" grpId="0"/>
      <p:bldP spid="50" grpId="0"/>
      <p:bldP spid="54" grpId="0"/>
      <p:bldP spid="6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>
          <a:xfrm>
            <a:off x="609600" y="3029164"/>
            <a:ext cx="1828800" cy="66334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Image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946400" y="3029164"/>
            <a:ext cx="2235200" cy="663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Text detection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689600" y="2921001"/>
            <a:ext cx="2503424" cy="873113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Character segmentation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737600" y="2921000"/>
            <a:ext cx="2503424" cy="8665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Character recognition</a:t>
            </a:r>
          </a:p>
        </p:txBody>
      </p:sp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2438400" y="3360839"/>
            <a:ext cx="508000" cy="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3" idx="3"/>
            <a:endCxn id="4" idx="1"/>
          </p:cNvCxnSpPr>
          <p:nvPr/>
        </p:nvCxnSpPr>
        <p:spPr>
          <a:xfrm flipV="1">
            <a:off x="5181600" y="3357558"/>
            <a:ext cx="508000" cy="3281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  <a:endCxn id="5" idx="1"/>
          </p:cNvCxnSpPr>
          <p:nvPr/>
        </p:nvCxnSpPr>
        <p:spPr>
          <a:xfrm flipV="1">
            <a:off x="8193024" y="3354275"/>
            <a:ext cx="544576" cy="3283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Photo OCR pipeline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1314240" y="2307840"/>
              <a:ext cx="8757600" cy="18417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4880" y="2298480"/>
                <a:ext cx="8776321" cy="186048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/>
          <p:cNvSpPr txBox="1"/>
          <p:nvPr/>
        </p:nvSpPr>
        <p:spPr>
          <a:xfrm>
            <a:off x="3288632" y="4229171"/>
            <a:ext cx="99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Engineers</a:t>
            </a:r>
          </a:p>
        </p:txBody>
      </p:sp>
    </p:spTree>
    <p:extLst>
      <p:ext uri="{BB962C8B-B14F-4D97-AF65-F5344CB8AC3E}">
        <p14:creationId xmlns:p14="http://schemas.microsoft.com/office/powerpoint/2010/main" val="2621649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Sliding Window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35857" y="501973"/>
            <a:ext cx="5537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200" b="1" dirty="0"/>
              <a:t>Text detection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0" y="495124"/>
            <a:ext cx="55372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3200" b="1" dirty="0"/>
              <a:t>Pedestrian detection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6045200" y="495123"/>
            <a:ext cx="0" cy="60834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8" t="20703" r="15210"/>
          <a:stretch/>
        </p:blipFill>
        <p:spPr bwMode="auto">
          <a:xfrm>
            <a:off x="609600" y="1442717"/>
            <a:ext cx="4789715" cy="4218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794523" y="2411187"/>
            <a:ext cx="1955300" cy="360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564600" y="3069431"/>
            <a:ext cx="620408" cy="31607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737437" y="3796663"/>
            <a:ext cx="310204" cy="158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118742" y="3786963"/>
            <a:ext cx="310204" cy="15803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pic>
        <p:nvPicPr>
          <p:cNvPr id="2050" name="Picture 2" descr="Keywords: walk, people, stree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26836" r="24296"/>
          <a:stretch/>
        </p:blipFill>
        <p:spPr bwMode="auto">
          <a:xfrm>
            <a:off x="6786037" y="1442717"/>
            <a:ext cx="4766727" cy="4143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6786035" y="2311400"/>
            <a:ext cx="630764" cy="126152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76906" y="2304388"/>
            <a:ext cx="630764" cy="12827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9089901" y="1442717"/>
            <a:ext cx="427167" cy="868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513801" y="1427011"/>
            <a:ext cx="427167" cy="8686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0010900" y="2835233"/>
            <a:ext cx="799373" cy="162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0681427" y="2787733"/>
            <a:ext cx="799373" cy="162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276906" y="6063917"/>
            <a:ext cx="3036985" cy="36933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Aspect ratio of rectangles is same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493793" y="6103765"/>
            <a:ext cx="3307401" cy="369332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Aspect ratio of rectangles is different</a:t>
            </a:r>
          </a:p>
        </p:txBody>
      </p:sp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0" grpId="0" animBg="1"/>
      <p:bldP spid="12" grpId="0" animBg="1"/>
      <p:bldP spid="15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09600" y="6064648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Positive examples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Supervised learning for pedestrian detection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883048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pixels in 82x36 image patches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74989"/>
            <a:ext cx="523240" cy="15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30" y="6195315"/>
            <a:ext cx="993140" cy="3403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061" y="6202244"/>
            <a:ext cx="993140" cy="3403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92800" y="6057718"/>
            <a:ext cx="43688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Negative examples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6197600" y="1451160"/>
            <a:ext cx="0" cy="502584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C:\Users\tlow\Desktop\cs229a\lectures-slides\assets\19\stuff\p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7" y="3047583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low\Desktop\cs229a\lectures-slides\assets\19\stuff\p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7" y="4572773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tlow\Desktop\cs229a\lectures-slides\assets\19\stuff\p2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148" y="1548584"/>
            <a:ext cx="616296" cy="13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tlow\Desktop\cs229a\lectures-slides\assets\19\stuff\p3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6092" y="1544117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tlow\Desktop\cs229a\lectures-slides\assets\19\stuff\p4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247" y="3052051"/>
            <a:ext cx="616296" cy="137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C:\Users\tlow\Desktop\cs229a\lectures-slides\assets\19\stuff\p5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8319" y="4587413"/>
            <a:ext cx="616296" cy="13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:\Users\tlow\Desktop\cs229a\lectures-slides\assets\19\stuff\p6.pn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4566649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C:\Users\tlow\Desktop\cs229a\lectures-slides\assets\19\stuff\p7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3043117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:\Users\tlow\Desktop\cs229a\lectures-slides\assets\19\stuff\p8.pn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7" y="1543132"/>
            <a:ext cx="616296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C:\Users\tlow\Desktop\cs229a\lectures-slides\assets\19\stuff\p9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8" y="4572773"/>
            <a:ext cx="609524" cy="138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:\Users\tlow\Desktop\cs229a\lectures-slides\assets\19\stuff\p10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9" y="3038653"/>
            <a:ext cx="616296" cy="1395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5" name="Picture 13" descr="C:\Users\tlow\Desktop\cs229a\lectures-slides\assets\19\stuff\p11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919" y="1543135"/>
            <a:ext cx="616296" cy="13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C:\Cygwin\home\tlow\1.jp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157" y="4565121"/>
            <a:ext cx="694944" cy="138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4566476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7" name="Picture 15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038332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400" y="4566476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4587414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1498600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29" y="3047410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16" y="3038332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3038332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49" y="1506388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7" name="Picture 2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5516" y="1498600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98" name="Picture 26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9829" y="1498600"/>
            <a:ext cx="609600" cy="1388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3426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743201" y="1601470"/>
            <a:ext cx="6883108" cy="4840817"/>
          </a:xfrm>
          <a:prstGeom prst="rect">
            <a:avLst/>
          </a:prstGeom>
          <a:noFill/>
        </p:spPr>
      </p:pic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3319823" y="1598428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769489" y="18690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2769489" y="215688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28" name="Rectangle 8"/>
          <p:cNvSpPr>
            <a:spLocks noChangeArrowheads="1"/>
          </p:cNvSpPr>
          <p:nvPr/>
        </p:nvSpPr>
        <p:spPr bwMode="auto">
          <a:xfrm>
            <a:off x="2769489" y="24468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29" name="Rectangle 9"/>
          <p:cNvSpPr>
            <a:spLocks noChangeArrowheads="1"/>
          </p:cNvSpPr>
          <p:nvPr/>
        </p:nvSpPr>
        <p:spPr bwMode="auto">
          <a:xfrm>
            <a:off x="2769489" y="273473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0" name="Rectangle 10"/>
          <p:cNvSpPr>
            <a:spLocks noChangeArrowheads="1"/>
          </p:cNvSpPr>
          <p:nvPr/>
        </p:nvSpPr>
        <p:spPr bwMode="auto">
          <a:xfrm>
            <a:off x="2769489" y="3020483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1" name="Rectangle 11"/>
          <p:cNvSpPr>
            <a:spLocks noChangeArrowheads="1"/>
          </p:cNvSpPr>
          <p:nvPr/>
        </p:nvSpPr>
        <p:spPr bwMode="auto">
          <a:xfrm>
            <a:off x="2769489" y="3308349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2769489" y="35962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3" name="Rectangle 13"/>
          <p:cNvSpPr>
            <a:spLocks noChangeArrowheads="1"/>
          </p:cNvSpPr>
          <p:nvPr/>
        </p:nvSpPr>
        <p:spPr bwMode="auto">
          <a:xfrm>
            <a:off x="2769489" y="38862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4" name="Rectangle 14"/>
          <p:cNvSpPr>
            <a:spLocks noChangeArrowheads="1"/>
          </p:cNvSpPr>
          <p:nvPr/>
        </p:nvSpPr>
        <p:spPr bwMode="auto">
          <a:xfrm>
            <a:off x="2769489" y="41740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2769489" y="4459816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2769489" y="47498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7" name="Rectangle 17"/>
          <p:cNvSpPr>
            <a:spLocks noChangeArrowheads="1"/>
          </p:cNvSpPr>
          <p:nvPr/>
        </p:nvSpPr>
        <p:spPr bwMode="auto">
          <a:xfrm>
            <a:off x="2769489" y="50376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2769489" y="5327649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39" name="Rectangle 19"/>
          <p:cNvSpPr>
            <a:spLocks noChangeArrowheads="1"/>
          </p:cNvSpPr>
          <p:nvPr/>
        </p:nvSpPr>
        <p:spPr bwMode="auto">
          <a:xfrm>
            <a:off x="2769489" y="5710767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40" name="Rectangle 5"/>
          <p:cNvSpPr>
            <a:spLocks noChangeArrowheads="1"/>
          </p:cNvSpPr>
          <p:nvPr/>
        </p:nvSpPr>
        <p:spPr bwMode="auto">
          <a:xfrm>
            <a:off x="2757377" y="160020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41" name="Rectangle 5"/>
          <p:cNvSpPr>
            <a:spLocks noChangeArrowheads="1"/>
          </p:cNvSpPr>
          <p:nvPr/>
        </p:nvSpPr>
        <p:spPr bwMode="auto">
          <a:xfrm>
            <a:off x="2948551" y="159858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3131863" y="1598580"/>
            <a:ext cx="365760" cy="73152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Sliding window detection</a:t>
            </a:r>
          </a:p>
        </p:txBody>
      </p:sp>
    </p:spTree>
    <p:extLst>
      <p:ext uri="{BB962C8B-B14F-4D97-AF65-F5344CB8AC3E}">
        <p14:creationId xmlns:p14="http://schemas.microsoft.com/office/powerpoint/2010/main" val="260092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3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0.00093 L 0.48525 -0.00123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36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500"/>
                            </p:stCondLst>
                            <p:childTnLst>
                              <p:par>
                                <p:cTn id="7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500"/>
                            </p:stCondLst>
                            <p:childTnLst>
                              <p:par>
                                <p:cTn id="8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500"/>
                            </p:stCondLst>
                            <p:childTnLst>
                              <p:par>
                                <p:cTn id="9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0"/>
                            </p:stCondLst>
                            <p:childTnLst>
                              <p:par>
                                <p:cTn id="9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0"/>
                            </p:stCondLst>
                            <p:childTnLst>
                              <p:par>
                                <p:cTn id="10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500"/>
                            </p:stCondLst>
                            <p:childTnLst>
                              <p:par>
                                <p:cTn id="109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17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500"/>
                            </p:stCondLst>
                            <p:childTnLst>
                              <p:par>
                                <p:cTn id="12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000"/>
                            </p:stCondLst>
                            <p:childTnLst>
                              <p:par>
                                <p:cTn id="1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7000"/>
                            </p:stCondLst>
                            <p:childTnLst>
                              <p:par>
                                <p:cTn id="133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500"/>
                            </p:stCondLst>
                            <p:childTnLst>
                              <p:par>
                                <p:cTn id="1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500"/>
                            </p:stCondLst>
                            <p:childTnLst>
                              <p:par>
                                <p:cTn id="141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5723E-6 L 0.5316 3.75723E-6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6" y="0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9" grpId="0" animBg="1"/>
      <p:bldP spid="29" grpId="1" animBg="1"/>
      <p:bldP spid="29" grpId="2" animBg="1"/>
      <p:bldP spid="30" grpId="0" animBg="1"/>
      <p:bldP spid="30" grpId="1" animBg="1"/>
      <p:bldP spid="30" grpId="2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8" t="25489" r="9957" b="551"/>
          <a:stretch/>
        </p:blipFill>
        <p:spPr bwMode="auto">
          <a:xfrm>
            <a:off x="2743201" y="1601470"/>
            <a:ext cx="6883108" cy="4840817"/>
          </a:xfrm>
          <a:prstGeom prst="rect">
            <a:avLst/>
          </a:prstGeom>
          <a:noFill/>
        </p:spPr>
      </p:pic>
      <p:sp>
        <p:nvSpPr>
          <p:cNvPr id="11" name="Rectangle 13"/>
          <p:cNvSpPr>
            <a:spLocks noChangeArrowheads="1"/>
          </p:cNvSpPr>
          <p:nvPr/>
        </p:nvSpPr>
        <p:spPr bwMode="auto">
          <a:xfrm>
            <a:off x="2769489" y="1616901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2769489" y="2270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2769489" y="2778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4" name="Rectangle 16"/>
          <p:cNvSpPr>
            <a:spLocks noChangeArrowheads="1"/>
          </p:cNvSpPr>
          <p:nvPr/>
        </p:nvSpPr>
        <p:spPr bwMode="auto">
          <a:xfrm>
            <a:off x="2769489" y="32867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5" name="Rectangle 17"/>
          <p:cNvSpPr>
            <a:spLocks noChangeArrowheads="1"/>
          </p:cNvSpPr>
          <p:nvPr/>
        </p:nvSpPr>
        <p:spPr bwMode="auto">
          <a:xfrm>
            <a:off x="2769489" y="38963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6" name="Rectangle 18"/>
          <p:cNvSpPr>
            <a:spLocks noChangeArrowheads="1"/>
          </p:cNvSpPr>
          <p:nvPr/>
        </p:nvSpPr>
        <p:spPr bwMode="auto">
          <a:xfrm>
            <a:off x="2769489" y="4505960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17" name="Rectangle 19"/>
          <p:cNvSpPr>
            <a:spLocks noChangeArrowheads="1"/>
          </p:cNvSpPr>
          <p:nvPr/>
        </p:nvSpPr>
        <p:spPr bwMode="auto">
          <a:xfrm>
            <a:off x="2769489" y="4936299"/>
            <a:ext cx="731520" cy="1463040"/>
          </a:xfrm>
          <a:prstGeom prst="rect">
            <a:avLst/>
          </a:prstGeom>
          <a:noFill/>
          <a:ln w="38100">
            <a:solidFill>
              <a:srgbClr val="00FF00"/>
            </a:solidFill>
            <a:miter lim="800000"/>
            <a:headEnd/>
            <a:tailEnd/>
          </a:ln>
          <a:effectLst/>
        </p:spPr>
        <p:txBody>
          <a:bodyPr wrap="none" lIns="121917" tIns="60958" rIns="121917" bIns="60958" anchor="ctr"/>
          <a:lstStyle/>
          <a:p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11116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Sliding window detection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543320" y="786600"/>
              <a:ext cx="1379520" cy="1295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2880" y="1036800"/>
                <a:ext cx="1868160" cy="175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1463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90996E-6 L 0.50955 0.0030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5.39624E-7 L 0.50955 0.00308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4.98921E-6 L 0.50955 0.00308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5.61209E-7 L 0.50955 0.00308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55412E-6 L 0.50955 -0.00277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1.9519E-6 L 0.50955 0.00648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3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63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43602E-7 L 0.50955 -0.00031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469" y="-31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= 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1)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(y=0)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222</Words>
  <Application>Microsoft Office PowerPoint</Application>
  <PresentationFormat>Widescreen</PresentationFormat>
  <Paragraphs>66</Paragraphs>
  <Slides>29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Times New Roman</vt:lpstr>
      <vt:lpstr>Office Theme</vt:lpstr>
      <vt:lpstr>Problem description and pipeline</vt:lpstr>
      <vt:lpstr>PowerPoint Presentation</vt:lpstr>
      <vt:lpstr>PowerPoint Presentation</vt:lpstr>
      <vt:lpstr>PowerPoint Presentation</vt:lpstr>
      <vt:lpstr>Sliding Window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Lots of Data and Artificial Data</vt:lpstr>
      <vt:lpstr>Character Recognition</vt:lpstr>
      <vt:lpstr>Artificial data synthesis for OCR</vt:lpstr>
      <vt:lpstr>Synthesizing data by introducing distortions</vt:lpstr>
      <vt:lpstr>Synthesizing data by introducing distortions</vt:lpstr>
      <vt:lpstr>Synthesizing data by introducing distortions</vt:lpstr>
      <vt:lpstr>Discussion on getting more data</vt:lpstr>
      <vt:lpstr>Analysis: What part of Pipelines to work on next: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description and pipeline</dc:title>
  <dc:creator>THANG</dc:creator>
  <cp:lastModifiedBy>Nam Tran</cp:lastModifiedBy>
  <cp:revision>2</cp:revision>
  <dcterms:created xsi:type="dcterms:W3CDTF">2020-10-21T03:24:01Z</dcterms:created>
  <dcterms:modified xsi:type="dcterms:W3CDTF">2020-10-21T06:50:05Z</dcterms:modified>
</cp:coreProperties>
</file>